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9.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0.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1.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2.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3.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14.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theme/theme15.xml" ContentType="application/vnd.openxmlformats-officedocument.theme+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16.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3" r:id="rId1"/>
    <p:sldMasterId id="2147484594" r:id="rId2"/>
    <p:sldMasterId id="2147484623" r:id="rId3"/>
    <p:sldMasterId id="2147484654" r:id="rId4"/>
    <p:sldMasterId id="2147484847" r:id="rId5"/>
    <p:sldMasterId id="2147484876" r:id="rId6"/>
    <p:sldMasterId id="2147484902" r:id="rId7"/>
    <p:sldMasterId id="2147484936" r:id="rId8"/>
    <p:sldMasterId id="2147484996" r:id="rId9"/>
    <p:sldMasterId id="2147485033" r:id="rId10"/>
    <p:sldMasterId id="2147485068" r:id="rId11"/>
    <p:sldMasterId id="2147485143" r:id="rId12"/>
    <p:sldMasterId id="2147485190" r:id="rId13"/>
    <p:sldMasterId id="2147485279" r:id="rId14"/>
    <p:sldMasterId id="2147485320" r:id="rId15"/>
    <p:sldMasterId id="2147485451" r:id="rId16"/>
    <p:sldMasterId id="2147485489" r:id="rId17"/>
  </p:sldMasterIdLst>
  <p:notesMasterIdLst>
    <p:notesMasterId r:id="rId28"/>
  </p:notesMasterIdLst>
  <p:sldIdLst>
    <p:sldId id="6432" r:id="rId18"/>
    <p:sldId id="2142532320" r:id="rId19"/>
    <p:sldId id="2142532319" r:id="rId20"/>
    <p:sldId id="2142532517" r:id="rId21"/>
    <p:sldId id="343" r:id="rId22"/>
    <p:sldId id="2142532524" r:id="rId23"/>
    <p:sldId id="2142532527" r:id="rId24"/>
    <p:sldId id="2142532523" r:id="rId25"/>
    <p:sldId id="141168110" r:id="rId26"/>
    <p:sldId id="2142532528" r:id="rId27"/>
  </p:sldIdLst>
  <p:sldSz cx="9144000" cy="5148263"/>
  <p:notesSz cx="7315200" cy="9601200"/>
  <p:custDataLst>
    <p:tags r:id="rId29"/>
  </p:custDataLst>
  <p:defaultTextStyle>
    <a:defPPr>
      <a:defRPr lang="en-US"/>
    </a:defPPr>
    <a:lvl1pPr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1pPr>
    <a:lvl2pPr marL="4572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2pPr>
    <a:lvl3pPr marL="9144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326" userDrawn="1">
          <p15:clr>
            <a:srgbClr val="A4A3A4"/>
          </p15:clr>
        </p15:guide>
        <p15:guide id="2" pos="2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Fray" initials="KF" lastIdx="1" clrIdx="0"/>
  <p:cmAuthor id="2" name="ADMINIBM" initials="A" lastIdx="1" clrIdx="1">
    <p:extLst>
      <p:ext uri="{19B8F6BF-5375-455C-9EA6-DF929625EA0E}">
        <p15:presenceInfo xmlns:p15="http://schemas.microsoft.com/office/powerpoint/2012/main" userId="ADMINIB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3A1"/>
    <a:srgbClr val="FFFFFF"/>
    <a:srgbClr val="459C9A"/>
    <a:srgbClr val="595959"/>
    <a:srgbClr val="659380"/>
    <a:srgbClr val="109260"/>
    <a:srgbClr val="4041B8"/>
    <a:srgbClr val="FF2600"/>
    <a:srgbClr val="0086B3"/>
    <a:srgbClr val="0042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75704" autoAdjust="0"/>
  </p:normalViewPr>
  <p:slideViewPr>
    <p:cSldViewPr snapToGrid="0">
      <p:cViewPr varScale="1">
        <p:scale>
          <a:sx n="116" d="100"/>
          <a:sy n="116" d="100"/>
        </p:scale>
        <p:origin x="1400" y="192"/>
      </p:cViewPr>
      <p:guideLst>
        <p:guide orient="horz" pos="326"/>
        <p:guide pos="2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5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commentAuthors" Target="commentAuthor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eaLnBrk="1" hangingPunct="1">
              <a:defRPr sz="1200"/>
            </a:lvl1pPr>
          </a:lstStyle>
          <a:p>
            <a:pPr>
              <a:defRPr/>
            </a:pPr>
            <a:endParaRPr lang="en-US" dirty="0"/>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eaLnBrk="1" hangingPunct="1">
              <a:defRPr sz="1200"/>
            </a:lvl1pPr>
          </a:lstStyle>
          <a:p>
            <a:pPr>
              <a:defRPr/>
            </a:pPr>
            <a:fld id="{EAB91FA6-DBB3-4C7B-81A3-32C3720B4128}" type="datetimeFigureOut">
              <a:rPr lang="en-US"/>
              <a:pPr>
                <a:defRPr/>
              </a:pPr>
              <a:t>9/2/21</a:t>
            </a:fld>
            <a:endParaRPr lang="en-US" dirty="0"/>
          </a:p>
        </p:txBody>
      </p:sp>
      <p:sp>
        <p:nvSpPr>
          <p:cNvPr id="4" name="Slide Image Placeholder 3"/>
          <p:cNvSpPr>
            <a:spLocks noGrp="1" noRot="1" noChangeAspect="1"/>
          </p:cNvSpPr>
          <p:nvPr>
            <p:ph type="sldImg" idx="2"/>
          </p:nvPr>
        </p:nvSpPr>
        <p:spPr>
          <a:xfrm>
            <a:off x="460375" y="720725"/>
            <a:ext cx="6394450" cy="36004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eaLnBrk="1" hangingPunct="1">
              <a:defRPr sz="1200"/>
            </a:lvl1pPr>
          </a:lstStyle>
          <a:p>
            <a:pPr>
              <a:defRPr/>
            </a:pPr>
            <a:endParaRPr lang="en-US" dirty="0"/>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A3C8CAF-24C0-4B8C-BB2B-BB672426A265}" type="slidenum">
              <a:rPr lang="en-US" altLang="en-US"/>
              <a:pPr>
                <a:defRPr/>
              </a:pPr>
              <a:t>‹#›</a:t>
            </a:fld>
            <a:endParaRPr lang="en-US" altLang="en-US" dirty="0"/>
          </a:p>
        </p:txBody>
      </p:sp>
    </p:spTree>
    <p:extLst>
      <p:ext uri="{BB962C8B-B14F-4D97-AF65-F5344CB8AC3E}">
        <p14:creationId xmlns:p14="http://schemas.microsoft.com/office/powerpoint/2010/main" val="734804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1</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73562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Hi colleagues,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Today we will tell you about </a:t>
            </a:r>
            <a:r>
              <a:rPr lang="en-US" sz="1200" dirty="0">
                <a:solidFill>
                  <a:schemeClr val="accent1"/>
                </a:solidFill>
              </a:rPr>
              <a:t>IBM Cloud Architecture Center.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chemeClr val="accent1"/>
                </a:solidFill>
              </a:rPr>
              <a:t>Will show different types of assets that are available for you.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And we will discuss how these assets can help you accelerate the design (and even development) your new hybrid cloud solutions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solidFill>
                <a:schemeClr val="accent1"/>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2</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06789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4175" y="685800"/>
            <a:ext cx="608965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Hi colleagues,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Today we will tell you about </a:t>
            </a:r>
            <a:r>
              <a:rPr lang="en-US" sz="1200" dirty="0">
                <a:solidFill>
                  <a:schemeClr val="accent1"/>
                </a:solidFill>
              </a:rPr>
              <a:t>IBM Cloud Architecture Center.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chemeClr val="accent1"/>
                </a:solidFill>
              </a:rPr>
              <a:t>Will show different types of assets that are available for you.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And we will discuss how these assets can help you accelerate the design (and even development) your new hybrid cloud solutions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solidFill>
                <a:schemeClr val="accent1"/>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dirty="0">
              <a:latin typeface="Calibri" panose="020F0502020204030204" pitchFamily="34" charset="0"/>
              <a:ea typeface="MS PGothic" panose="020B0600070205080204" pitchFamily="34" charset="-128"/>
              <a:cs typeface="Arial" panose="020B0604020202020204" pitchFamily="34" charset="0"/>
            </a:endParaRPr>
          </a:p>
        </p:txBody>
      </p:sp>
      <p:sp>
        <p:nvSpPr>
          <p:cNvPr id="124932"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eaLnBrk="0" fontAlgn="base" hangingPunct="0">
              <a:spcBef>
                <a:spcPct val="0"/>
              </a:spcBef>
              <a:spcAft>
                <a:spcPct val="0"/>
              </a:spcAft>
              <a:defRPr sz="1300">
                <a:solidFill>
                  <a:schemeClr val="tx1"/>
                </a:solidFill>
                <a:latin typeface="IBM Plex Sans Light" panose="020B0403050203000203" pitchFamily="34" charset="0"/>
              </a:defRPr>
            </a:lvl6pPr>
            <a:lvl7pPr marL="2971800" indent="-228600" defTabSz="685800" eaLnBrk="0" fontAlgn="base" hangingPunct="0">
              <a:spcBef>
                <a:spcPct val="0"/>
              </a:spcBef>
              <a:spcAft>
                <a:spcPct val="0"/>
              </a:spcAft>
              <a:defRPr sz="1300">
                <a:solidFill>
                  <a:schemeClr val="tx1"/>
                </a:solidFill>
                <a:latin typeface="IBM Plex Sans Light" panose="020B0403050203000203" pitchFamily="34" charset="0"/>
              </a:defRPr>
            </a:lvl7pPr>
            <a:lvl8pPr marL="3429000" indent="-228600" defTabSz="685800" eaLnBrk="0" fontAlgn="base" hangingPunct="0">
              <a:spcBef>
                <a:spcPct val="0"/>
              </a:spcBef>
              <a:spcAft>
                <a:spcPct val="0"/>
              </a:spcAft>
              <a:defRPr sz="1300">
                <a:solidFill>
                  <a:schemeClr val="tx1"/>
                </a:solidFill>
                <a:latin typeface="IBM Plex Sans Light" panose="020B0403050203000203" pitchFamily="34" charset="0"/>
              </a:defRPr>
            </a:lvl8pPr>
            <a:lvl9pPr marL="3886200" indent="-228600" defTabSz="685800" eaLnBrk="0" fontAlgn="base" hangingPunct="0">
              <a:spcBef>
                <a:spcPct val="0"/>
              </a:spcBef>
              <a:spcAft>
                <a:spcPct val="0"/>
              </a:spcAft>
              <a:defRPr sz="1300">
                <a:solidFill>
                  <a:schemeClr val="tx1"/>
                </a:solidFill>
                <a:latin typeface="IBM Plex Sans Light" panose="020B0403050203000203" pitchFamily="34" charset="0"/>
              </a:defRPr>
            </a:lvl9pPr>
          </a:lstStyle>
          <a:p>
            <a:pPr defTabSz="685800" eaLnBrk="1"/>
            <a:fld id="{6B855C24-3B25-4CCB-9773-4898DD786D31}" type="slidenum">
              <a:rPr lang="en-US" altLang="en-US" sz="1200" kern="0" smtClea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rPr>
              <a:pPr defTabSz="685800" eaLnBrk="1"/>
              <a:t>3</a:t>
            </a:fld>
            <a:endParaRPr lang="en-US" altLang="en-US" sz="1200" kern="0">
              <a:solidFill>
                <a:srgbClr val="FFFFFF"/>
              </a:solidFill>
              <a:latin typeface="Calibri" panose="020F0502020204030204" pitchFamily="34" charset="0"/>
              <a:ea typeface="MS PGothic" panose="020B0600070205080204" pitchFamily="34" charset="-128"/>
              <a:cs typeface="Arial" panose="020B0604020202020204" pitchFamily="34" charset="0"/>
              <a:sym typeface="IBM Plex Sans"/>
            </a:endParaRPr>
          </a:p>
        </p:txBody>
      </p:sp>
    </p:spTree>
    <p:extLst>
      <p:ext uri="{BB962C8B-B14F-4D97-AF65-F5344CB8AC3E}">
        <p14:creationId xmlns:p14="http://schemas.microsoft.com/office/powerpoint/2010/main" val="3004177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i="0" kern="1200">
                <a:solidFill>
                  <a:schemeClr val="tx1"/>
                </a:solidFill>
                <a:effectLst/>
                <a:latin typeface="+mn-lt"/>
                <a:ea typeface="+mn-ea"/>
                <a:cs typeface="+mn-cs"/>
              </a:rPr>
              <a:t>When clients start with IBM Cloud Pak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a:t>
            </a:r>
            <a:r>
              <a:rPr lang="en-US" sz="900" i="0" kern="1200" err="1">
                <a:solidFill>
                  <a:schemeClr val="tx1"/>
                </a:solidFill>
                <a:effectLst/>
                <a:latin typeface="+mn-lt"/>
                <a:ea typeface="+mn-ea"/>
                <a:cs typeface="+mn-cs"/>
              </a:rPr>
              <a:t>InfoSphere</a:t>
            </a:r>
            <a:r>
              <a:rPr lang="en-US" sz="900" i="0" kern="1200">
                <a:solidFill>
                  <a:schemeClr val="tx1"/>
                </a:solidFill>
                <a:effectLst/>
                <a:latin typeface="+mn-lt"/>
                <a:ea typeface="+mn-ea"/>
                <a:cs typeface="+mn-cs"/>
              </a:rPr>
              <a:t>, DataStage, Watson Studio, and Cognos Analytics), integrated into a platform.</a:t>
            </a:r>
            <a:r>
              <a:rPr lang="en-US" i="0">
                <a:effectLst/>
              </a:rPr>
              <a:t> </a:t>
            </a:r>
            <a:r>
              <a:rPr lang="en-US" sz="900" i="0" kern="1200">
                <a:solidFill>
                  <a:schemeClr val="tx1"/>
                </a:solidFill>
                <a:effectLst/>
                <a:latin typeface="+mn-lt"/>
                <a:ea typeface="+mn-ea"/>
                <a:cs typeface="+mn-cs"/>
              </a:rPr>
              <a:t> No assembly required.</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451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2660196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2.xml"/><Relationship Id="rId4" Type="http://schemas.openxmlformats.org/officeDocument/2006/relationships/image" Target="../media/image18.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8055" t="11561" r="5638" b="7525"/>
          <a:stretch/>
        </p:blipFill>
        <p:spPr>
          <a:xfrm>
            <a:off x="1" y="-1"/>
            <a:ext cx="9144000" cy="5148264"/>
          </a:xfrm>
          <a:prstGeom prst="rect">
            <a:avLst/>
          </a:prstGeom>
        </p:spPr>
      </p:pic>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4331" y="53695"/>
            <a:ext cx="1599819" cy="505703"/>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13403"/>
            <a:ext cx="521589" cy="211667"/>
          </a:xfrm>
          <a:prstGeom prst="rect">
            <a:avLst/>
          </a:prstGeom>
        </p:spPr>
      </p:pic>
      <p:sp>
        <p:nvSpPr>
          <p:cNvPr id="8" name="Footer Placeholder 3"/>
          <p:cNvSpPr>
            <a:spLocks noGrp="1"/>
          </p:cNvSpPr>
          <p:nvPr>
            <p:ph type="ftr" sz="quarter" idx="11"/>
          </p:nvPr>
        </p:nvSpPr>
        <p:spPr>
          <a:xfrm>
            <a:off x="228600" y="4830949"/>
            <a:ext cx="6400800" cy="137287"/>
          </a:xfrm>
        </p:spPr>
        <p:txBody>
          <a:bodyPr/>
          <a:lstStyle>
            <a:lvl1pPr>
              <a:defRPr>
                <a:solidFill>
                  <a:schemeClr val="tx1"/>
                </a:solidFill>
                <a:latin typeface="+mn-lt"/>
              </a:defRPr>
            </a:lvl1pPr>
          </a:lstStyle>
          <a:p>
            <a:r>
              <a:rPr lang="en-US"/>
              <a:t>Think 2019 / 4500 / February 13, 2019 / © 2019 IBM Corporation</a:t>
            </a:r>
          </a:p>
        </p:txBody>
      </p:sp>
    </p:spTree>
    <p:extLst>
      <p:ext uri="{BB962C8B-B14F-4D97-AF65-F5344CB8AC3E}">
        <p14:creationId xmlns:p14="http://schemas.microsoft.com/office/powerpoint/2010/main" val="3556057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8833610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1501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764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28600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3691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3262255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27316082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786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accent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4800600" y="1125755"/>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81346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40072845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49684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25739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18499245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6"/>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12" name="Text Placeholder 11"/>
          <p:cNvSpPr>
            <a:spLocks noGrp="1"/>
          </p:cNvSpPr>
          <p:nvPr>
            <p:ph type="body" sz="quarter" idx="13"/>
          </p:nvPr>
        </p:nvSpPr>
        <p:spPr>
          <a:xfrm>
            <a:off x="228600" y="192203"/>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5"/>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680938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2"/>
            <a:ext cx="4572000" cy="2076791"/>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Group Name / DOC ID / Month XX, 2018 / © 2018 IBM Corporation</a:t>
            </a:r>
            <a:endParaRPr lang="en-US" dirty="0"/>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571999" cy="2574132"/>
          </a:xfrm>
          <a:solidFill>
            <a:schemeClr val="accent6"/>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536593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5">
              <a:lumMod val="60000"/>
              <a:lumOff val="4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accent5">
              <a:lumMod val="75000"/>
            </a:schemeClr>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7500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529692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4865512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6"/>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1"/>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62168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59532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989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0255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60565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dirty="0"/>
              <a:t>Drag picture to placeholder or click icon to add</a:t>
            </a:r>
          </a:p>
        </p:txBody>
      </p:sp>
    </p:spTree>
    <p:extLst>
      <p:ext uri="{BB962C8B-B14F-4D97-AF65-F5344CB8AC3E}">
        <p14:creationId xmlns:p14="http://schemas.microsoft.com/office/powerpoint/2010/main" val="22874985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5535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dirty="0"/>
              <a:t>Click icon to add table</a:t>
            </a:r>
          </a:p>
        </p:txBody>
      </p:sp>
    </p:spTree>
    <p:extLst>
      <p:ext uri="{BB962C8B-B14F-4D97-AF65-F5344CB8AC3E}">
        <p14:creationId xmlns:p14="http://schemas.microsoft.com/office/powerpoint/2010/main" val="32630821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150172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6988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83561349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3951" y="2214062"/>
            <a:ext cx="2936101" cy="366099"/>
          </a:xfrm>
          <a:prstGeom prst="rect">
            <a:avLst/>
          </a:prstGeom>
        </p:spPr>
      </p:pic>
      <p:sp>
        <p:nvSpPr>
          <p:cNvPr id="6" name="Title 4"/>
          <p:cNvSpPr txBox="1">
            <a:spLocks/>
          </p:cNvSpPr>
          <p:nvPr userDrawn="1"/>
        </p:nvSpPr>
        <p:spPr>
          <a:xfrm>
            <a:off x="2514600" y="2396802"/>
            <a:ext cx="4114800" cy="816095"/>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rgbClr val="000000"/>
                </a:solidFill>
              </a:rPr>
              <a:t>Get started today </a:t>
            </a:r>
            <a:r>
              <a:rPr lang="en-US" sz="1400" dirty="0">
                <a:solidFill>
                  <a:srgbClr val="054ADA"/>
                </a:solidFill>
                <a:hlinkClick r:id="rId3"/>
              </a:rPr>
              <a:t>www.</a:t>
            </a:r>
            <a:r>
              <a:rPr lang="en-US" sz="1400" dirty="0">
                <a:solidFill>
                  <a:srgbClr val="054ADA"/>
                </a:solidFill>
                <a:ea typeface="IBM Plex Sans Regular" charset="0"/>
                <a:cs typeface="IBM Plex Sans Regular" charset="0"/>
                <a:hlinkClick r:id="rId3"/>
              </a:rPr>
              <a:t>ibm.com/watson</a:t>
            </a:r>
            <a:endParaRPr lang="en-US" sz="1400" dirty="0"/>
          </a:p>
        </p:txBody>
      </p:sp>
      <p:sp>
        <p:nvSpPr>
          <p:cNvPr id="5" name="Rectangle 4">
            <a:extLst>
              <a:ext uri="{FF2B5EF4-FFF2-40B4-BE49-F238E27FC236}">
                <a16:creationId xmlns:a16="http://schemas.microsoft.com/office/drawing/2014/main" id="{C729E4AC-0935-BF4B-8B40-76939BF0D2FF}"/>
              </a:ext>
            </a:extLst>
          </p:cNvPr>
          <p:cNvSpPr/>
          <p:nvPr userDrawn="1"/>
        </p:nvSpPr>
        <p:spPr>
          <a:xfrm>
            <a:off x="77822" y="4663865"/>
            <a:ext cx="1750979" cy="379731"/>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40730716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8601"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400" b="0" i="0">
                <a:solidFill>
                  <a:srgbClr val="5596E6"/>
                </a:solidFill>
                <a:latin typeface="IBM Plex Sans" charset="0"/>
                <a:ea typeface="IBM Plex Sans" charset="0"/>
                <a:cs typeface="IBM Plex Sans"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4265057436"/>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Tree>
    <p:extLst>
      <p:ext uri="{BB962C8B-B14F-4D97-AF65-F5344CB8AC3E}">
        <p14:creationId xmlns:p14="http://schemas.microsoft.com/office/powerpoint/2010/main" val="32676313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3" name="Straight Connector 12"/>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spTree>
    <p:extLst>
      <p:ext uri="{BB962C8B-B14F-4D97-AF65-F5344CB8AC3E}">
        <p14:creationId xmlns:p14="http://schemas.microsoft.com/office/powerpoint/2010/main" val="3964683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118021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ourc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5" name="Straight Connector 14"/>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spTree>
    <p:extLst>
      <p:ext uri="{BB962C8B-B14F-4D97-AF65-F5344CB8AC3E}">
        <p14:creationId xmlns:p14="http://schemas.microsoft.com/office/powerpoint/2010/main" val="25548877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pic>
        <p:nvPicPr>
          <p:cNvPr id="5" name="Picture 7" descr="ibm_blu40.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5596E6"/>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5596E6"/>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4360246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Cover Slide">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pic>
        <p:nvPicPr>
          <p:cNvPr id="7"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9855D4"/>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9855D4"/>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pic>
        <p:nvPicPr>
          <p:cNvPr id="10" name="Picture 9" descr="ibm_ppl4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714671"/>
            <a:ext cx="475489" cy="192959"/>
          </a:xfrm>
          <a:prstGeom prst="rect">
            <a:avLst/>
          </a:prstGeom>
        </p:spPr>
      </p:pic>
    </p:spTree>
    <p:extLst>
      <p:ext uri="{BB962C8B-B14F-4D97-AF65-F5344CB8AC3E}">
        <p14:creationId xmlns:p14="http://schemas.microsoft.com/office/powerpoint/2010/main" val="4600164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Cover Slide">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5596E6"/>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5596E6"/>
                </a:solidFill>
                <a:latin typeface="IBM Plex Sans" panose="020B0503050000000000" pitchFamily="34" charset="0"/>
                <a:cs typeface="Arial" charset="0"/>
              </a:defRPr>
            </a:lvl1pPr>
          </a:lstStyle>
          <a:p>
            <a:r>
              <a:rPr lang="en-US" dirty="0"/>
              <a:t>Click to edit Master title style</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r="20509"/>
          <a:stretch/>
        </p:blipFill>
        <p:spPr>
          <a:xfrm>
            <a:off x="4215493" y="0"/>
            <a:ext cx="4928507" cy="5148263"/>
          </a:xfrm>
          <a:prstGeom prst="rect">
            <a:avLst/>
          </a:prstGeom>
        </p:spPr>
      </p:pic>
      <p:pic>
        <p:nvPicPr>
          <p:cNvPr id="10" name="Picture 7" descr="ibm_blu40.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714611"/>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0253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Cover Slide">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20039" y="4499963"/>
            <a:ext cx="2768882" cy="533894"/>
          </a:xfrm>
          <a:prstGeom prst="rect">
            <a:avLst/>
          </a:prstGeom>
          <a:solidFill>
            <a:srgbClr val="FFFFFF"/>
          </a:solidFill>
        </p:spPr>
        <p:txBody>
          <a:bodyPr wrap="square" lIns="0" tIns="0" rIns="0" bIns="0" rtlCol="0" anchor="ctr">
            <a:noAutofit/>
          </a:bodyPr>
          <a:lstStyle/>
          <a:p>
            <a:pPr algn="ctr" defTabSz="685800"/>
            <a:endParaRPr lang="en-US" sz="1200" dirty="0" err="1">
              <a:solidFill>
                <a:srgbClr val="FFFFFF"/>
              </a:solidFill>
              <a:latin typeface="IBM Plex Sans" panose="020B0503050000000000" pitchFamily="34" charset="0"/>
              <a:ea typeface="MS PGothic" charset="-128"/>
              <a:cs typeface="Arial"/>
            </a:endParaRPr>
          </a:p>
        </p:txBody>
      </p:sp>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rgbClr val="9855D4"/>
                </a:solidFill>
                <a:latin typeface="IBM Plex Sans" panose="020B0503050000000000" pitchFamily="34" charset="0"/>
                <a:cs typeface="Arial" charset="0"/>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5"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1" y="173897"/>
            <a:ext cx="2834640" cy="1601682"/>
          </a:xfrm>
        </p:spPr>
        <p:txBody>
          <a:bodyPr/>
          <a:lstStyle>
            <a:lvl1pPr>
              <a:defRPr b="0" i="0">
                <a:solidFill>
                  <a:srgbClr val="9855D4"/>
                </a:solidFill>
                <a:latin typeface="IBM Plex Sans" panose="020B0503050000000000" pitchFamily="34" charset="0"/>
                <a:cs typeface="Arial" charset="0"/>
              </a:defRPr>
            </a:lvl1pPr>
          </a:lstStyle>
          <a:p>
            <a:r>
              <a:rPr lang="en-US" dirty="0"/>
              <a:t>Click to edit Master title style</a:t>
            </a: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r="20509"/>
          <a:stretch/>
        </p:blipFill>
        <p:spPr>
          <a:xfrm>
            <a:off x="4215493" y="0"/>
            <a:ext cx="4928507" cy="5148263"/>
          </a:xfrm>
          <a:prstGeom prst="rect">
            <a:avLst/>
          </a:prstGeom>
        </p:spPr>
      </p:pic>
      <p:pic>
        <p:nvPicPr>
          <p:cNvPr id="10" name="Picture 9" descr="ibm_ppl4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4714671"/>
            <a:ext cx="475489" cy="192959"/>
          </a:xfrm>
          <a:prstGeom prst="rect">
            <a:avLst/>
          </a:prstGeom>
        </p:spPr>
      </p:pic>
      <p:pic>
        <p:nvPicPr>
          <p:cNvPr id="12"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039"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84980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4297680" cy="2288117"/>
          </a:xfrm>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fld id="{68C80277-BBF2-4E81-9AD5-872336ACFFAA}" type="datetime1">
              <a:rPr lang="en-US" smtClean="0">
                <a:solidFill>
                  <a:srgbClr val="5A5A5A"/>
                </a:solidFill>
              </a:rPr>
              <a:pPr>
                <a:defRPr/>
              </a:pPr>
              <a:t>9/2/21</a:t>
            </a:fld>
            <a:endParaRPr lang="en-US" dirty="0">
              <a:solidFill>
                <a:srgbClr val="5A5A5A"/>
              </a:solidFill>
            </a:endParaRPr>
          </a:p>
        </p:txBody>
      </p:sp>
      <p:sp>
        <p:nvSpPr>
          <p:cNvPr id="5" name="Slide Number Placeholder 4"/>
          <p:cNvSpPr>
            <a:spLocks noGrp="1"/>
          </p:cNvSpPr>
          <p:nvPr>
            <p:ph type="sldNum" sz="quarter" idx="12"/>
          </p:nvPr>
        </p:nvSpPr>
        <p:spPr/>
        <p:txBody>
          <a:bodyPr/>
          <a:lstStyle>
            <a:lvl1pPr>
              <a:defRPr/>
            </a:lvl1pPr>
          </a:lstStyle>
          <a:p>
            <a:pPr>
              <a:defRPr/>
            </a:pPr>
            <a:fld id="{665D1868-8539-4551-B54A-CC007DFD2785}"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6056939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6324"/>
            <a:ext cx="8541386" cy="3244994"/>
          </a:xfrm>
        </p:spPr>
        <p:txBody>
          <a:bodyPr/>
          <a:lstStyle>
            <a:lvl1pPr>
              <a:defRPr/>
            </a:lvl1pPr>
            <a:lvl2pPr>
              <a:defRPr/>
            </a:lvl2pPr>
            <a:lvl3pPr>
              <a:defRPr/>
            </a:lvl3pPr>
            <a:lvl4pPr>
              <a:defRPr/>
            </a:lvl4pPr>
            <a:lvl5pPr>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noProof="0"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CE81924D-EC25-4E97-B561-5E78DF4BAA92}"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44D7C4AD-E7A5-4792-BE37-A48960BE66D1}"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0393197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9" name="Content Placeholder 2"/>
          <p:cNvSpPr>
            <a:spLocks noGrp="1"/>
          </p:cNvSpPr>
          <p:nvPr>
            <p:ph idx="14"/>
          </p:nvPr>
        </p:nvSpPr>
        <p:spPr>
          <a:xfrm>
            <a:off x="4568793" y="1098296"/>
            <a:ext cx="425196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65D21F33-647A-437A-8C3C-3B735299529C}" type="datetime1">
              <a:rPr lang="en-US" smtClean="0">
                <a:solidFill>
                  <a:srgbClr val="5A5A5A"/>
                </a:solidFill>
              </a:rPr>
              <a:pPr>
                <a:defRPr/>
              </a:pPr>
              <a:t>9/2/21</a:t>
            </a:fld>
            <a:endParaRPr lang="en-US" dirty="0">
              <a:solidFill>
                <a:srgbClr val="5A5A5A"/>
              </a:solidFill>
            </a:endParaRPr>
          </a:p>
        </p:txBody>
      </p:sp>
      <p:sp>
        <p:nvSpPr>
          <p:cNvPr id="8" name="Slide Number Placeholder 5"/>
          <p:cNvSpPr>
            <a:spLocks noGrp="1"/>
          </p:cNvSpPr>
          <p:nvPr>
            <p:ph type="sldNum" sz="quarter" idx="17"/>
          </p:nvPr>
        </p:nvSpPr>
        <p:spPr/>
        <p:txBody>
          <a:bodyPr/>
          <a:lstStyle>
            <a:lvl1pPr>
              <a:defRPr/>
            </a:lvl1pPr>
          </a:lstStyle>
          <a:p>
            <a:pPr>
              <a:defRPr/>
            </a:pPr>
            <a:fld id="{7CCC5E20-919F-4872-9045-6EEC68C57EE2}"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0780628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8" name="Content Placeholder 2"/>
          <p:cNvSpPr>
            <a:spLocks noGrp="1"/>
          </p:cNvSpPr>
          <p:nvPr>
            <p:ph idx="13"/>
          </p:nvPr>
        </p:nvSpPr>
        <p:spPr>
          <a:xfrm>
            <a:off x="6019152"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098296"/>
            <a:ext cx="283464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5"/>
          </p:nvPr>
        </p:nvSpPr>
        <p:spPr/>
        <p:txBody>
          <a:bodyPr/>
          <a:lstStyle>
            <a:lvl1pPr>
              <a:defRPr/>
            </a:lvl1pPr>
          </a:lstStyle>
          <a:p>
            <a:pPr>
              <a:defRPr/>
            </a:pPr>
            <a:fld id="{8AF96EFC-F9BF-41A8-A3A4-5E81D9803682}" type="datetime1">
              <a:rPr lang="en-US" smtClean="0">
                <a:solidFill>
                  <a:srgbClr val="5A5A5A"/>
                </a:solidFill>
              </a:rPr>
              <a:pPr>
                <a:defRPr/>
              </a:pPr>
              <a:t>9/2/21</a:t>
            </a:fld>
            <a:endParaRPr lang="en-US" dirty="0">
              <a:solidFill>
                <a:srgbClr val="5A5A5A"/>
              </a:solidFill>
            </a:endParaRPr>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7747674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8" name="Content Placeholder 2"/>
          <p:cNvSpPr>
            <a:spLocks noGrp="1"/>
          </p:cNvSpPr>
          <p:nvPr>
            <p:ph idx="13"/>
          </p:nvPr>
        </p:nvSpPr>
        <p:spPr>
          <a:xfrm>
            <a:off x="4563701"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098296"/>
            <a:ext cx="2103120" cy="3244994"/>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16"/>
          </p:nvPr>
        </p:nvSpPr>
        <p:spPr/>
        <p:txBody>
          <a:bodyPr/>
          <a:lstStyle>
            <a:lvl1pPr>
              <a:defRPr/>
            </a:lvl1pPr>
          </a:lstStyle>
          <a:p>
            <a:pPr>
              <a:defRPr/>
            </a:pPr>
            <a:fld id="{69304D9A-F231-410E-8D55-063F4FE31DE4}" type="datetime1">
              <a:rPr lang="en-US" smtClean="0">
                <a:solidFill>
                  <a:srgbClr val="5A5A5A"/>
                </a:solidFill>
              </a:rPr>
              <a:pPr>
                <a:defRPr/>
              </a:pPr>
              <a:t>9/2/21</a:t>
            </a:fld>
            <a:endParaRPr lang="en-US" dirty="0">
              <a:solidFill>
                <a:srgbClr val="5A5A5A"/>
              </a:solidFill>
            </a:endParaRPr>
          </a:p>
        </p:txBody>
      </p:sp>
      <p:sp>
        <p:nvSpPr>
          <p:cNvPr id="13" name="Slide Number Placeholder 5"/>
          <p:cNvSpPr>
            <a:spLocks noGrp="1"/>
          </p:cNvSpPr>
          <p:nvPr>
            <p:ph type="sldNum" sz="quarter" idx="18"/>
          </p:nvPr>
        </p:nvSpPr>
        <p:spPr/>
        <p:txBody>
          <a:bodyPr/>
          <a:lstStyle>
            <a:lvl1pPr>
              <a:defRPr/>
            </a:lvl1pPr>
          </a:lstStyle>
          <a:p>
            <a:pPr>
              <a:defRPr/>
            </a:pPr>
            <a:fld id="{620736A5-B4C5-4C74-994E-F31B182424FF}"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131878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66824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0" y="173897"/>
            <a:ext cx="4474778" cy="915247"/>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solidFill>
                  <a:srgbClr val="5A5A5A"/>
                </a:solidFill>
              </a:rPr>
              <a:pPr>
                <a:defRPr/>
              </a:pPr>
              <a:t>9/2/21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9900753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6" y="173897"/>
            <a:ext cx="6376911"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181FA746-E300-4462-A545-F00A813AB2A2}"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6D05665F-54AE-407A-A19D-EA64FD61E0E1}"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4007198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7" y="173897"/>
            <a:ext cx="315468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5664200" y="173897"/>
            <a:ext cx="315468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FA7BB785-3B29-4169-9F81-7125A531A80D}" type="datetime1">
              <a:rPr lang="en-US" smtClean="0">
                <a:solidFill>
                  <a:srgbClr val="5A5A5A"/>
                </a:solidFill>
              </a:rPr>
              <a:pPr>
                <a:defRPr/>
              </a:pPr>
              <a:t>9/2/21</a:t>
            </a:fld>
            <a:endParaRPr lang="en-US" dirty="0">
              <a:solidFill>
                <a:srgbClr val="5A5A5A"/>
              </a:solidFill>
            </a:endParaRPr>
          </a:p>
        </p:txBody>
      </p:sp>
      <p:sp>
        <p:nvSpPr>
          <p:cNvPr id="7" name="Slide Number Placeholder 5"/>
          <p:cNvSpPr>
            <a:spLocks noGrp="1"/>
          </p:cNvSpPr>
          <p:nvPr>
            <p:ph type="sldNum" sz="quarter" idx="17"/>
          </p:nvPr>
        </p:nvSpPr>
        <p:spPr/>
        <p:txBody>
          <a:bodyPr/>
          <a:lstStyle>
            <a:lvl1pPr>
              <a:defRPr/>
            </a:lvl1pPr>
          </a:lstStyle>
          <a:p>
            <a:pPr>
              <a:defRPr/>
            </a:pPr>
            <a:fld id="{8EFFF3D5-69C5-4B11-B17D-3E292506B29D}"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4260263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414016"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4574197"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183051"/>
            <a:ext cx="2103120" cy="4329649"/>
          </a:xfrm>
        </p:spPr>
        <p:txBody>
          <a:bodyPr/>
          <a:lstStyle>
            <a:lvl1pPr>
              <a:defRPr sz="16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p:txBody>
          <a:bodyPr/>
          <a:lstStyle>
            <a:lvl1pPr>
              <a:defRPr/>
            </a:lvl1pPr>
          </a:lstStyle>
          <a:p>
            <a:pPr>
              <a:defRPr/>
            </a:pPr>
            <a:fld id="{412346D0-6015-4FA4-A177-D9236AF1B2B0}" type="datetime1">
              <a:rPr lang="en-US" smtClean="0">
                <a:solidFill>
                  <a:srgbClr val="5A5A5A"/>
                </a:solidFill>
              </a:rPr>
              <a:pPr>
                <a:defRPr/>
              </a:pPr>
              <a:t>9/2/21</a:t>
            </a:fld>
            <a:endParaRPr lang="en-US" dirty="0">
              <a:solidFill>
                <a:srgbClr val="5A5A5A"/>
              </a:solidFill>
            </a:endParaRPr>
          </a:p>
        </p:txBody>
      </p:sp>
      <p:sp>
        <p:nvSpPr>
          <p:cNvPr id="10" name="Slide Number Placeholder 5"/>
          <p:cNvSpPr>
            <a:spLocks noGrp="1"/>
          </p:cNvSpPr>
          <p:nvPr>
            <p:ph type="sldNum" sz="quarter" idx="18"/>
          </p:nvPr>
        </p:nvSpPr>
        <p:spPr/>
        <p:txBody>
          <a:bodyPr/>
          <a:lstStyle>
            <a:lvl1pPr>
              <a:defRPr/>
            </a:lvl1pPr>
          </a:lstStyle>
          <a:p>
            <a:pPr>
              <a:defRPr/>
            </a:pPr>
            <a:fld id="{75EBC650-FD86-4A8F-B89B-4DCC2C056836}"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8836270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183730"/>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2379641"/>
            <a:ext cx="2103120" cy="1830494"/>
          </a:xfrm>
        </p:spPr>
        <p:txBody>
          <a:bodyPr/>
          <a:lstStyle>
            <a:lvl1pPr>
              <a:defRPr sz="16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26" name="Text Placeholder 25"/>
          <p:cNvSpPr>
            <a:spLocks noGrp="1"/>
          </p:cNvSpPr>
          <p:nvPr>
            <p:ph type="body" sz="quarter" idx="20"/>
          </p:nvPr>
        </p:nvSpPr>
        <p:spPr>
          <a:xfrm>
            <a:off x="2414016"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1967781"/>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4164373"/>
            <a:ext cx="2103120" cy="457623"/>
          </a:xfrm>
        </p:spPr>
        <p:txBody>
          <a:bodyPr/>
          <a:lstStyle>
            <a:lvl1pPr>
              <a:defRPr sz="1200"/>
            </a:lvl1pPr>
            <a:lvl2pPr>
              <a:defRPr sz="1200"/>
            </a:lvl2pPr>
            <a:lvl3pPr>
              <a:defRPr sz="12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3"/>
          <p:cNvSpPr>
            <a:spLocks noGrp="1"/>
          </p:cNvSpPr>
          <p:nvPr>
            <p:ph type="dt" sz="half" idx="27"/>
          </p:nvPr>
        </p:nvSpPr>
        <p:spPr/>
        <p:txBody>
          <a:bodyPr/>
          <a:lstStyle>
            <a:lvl1pPr>
              <a:defRPr/>
            </a:lvl1pPr>
          </a:lstStyle>
          <a:p>
            <a:pPr>
              <a:defRPr/>
            </a:pPr>
            <a:fld id="{66012E6D-679C-4540-8437-8E434FBEF92F}" type="datetime1">
              <a:rPr lang="en-US" smtClean="0">
                <a:solidFill>
                  <a:srgbClr val="5A5A5A"/>
                </a:solidFill>
              </a:rPr>
              <a:pPr>
                <a:defRPr/>
              </a:pPr>
              <a:t>9/2/21</a:t>
            </a:fld>
            <a:endParaRPr lang="en-US" dirty="0">
              <a:solidFill>
                <a:srgbClr val="5A5A5A"/>
              </a:solidFill>
            </a:endParaRPr>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186087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103120" cy="4347422"/>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D39E2F7F-54B6-4784-AE28-16A146DE9B43}" type="datetime1">
              <a:rPr lang="en-US" smtClean="0">
                <a:solidFill>
                  <a:srgbClr val="5A5A5A"/>
                </a:solidFill>
              </a:rPr>
              <a:pPr>
                <a:defRPr/>
              </a:pPr>
              <a:t>9/2/21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6BF08227-64BD-46D1-965A-7336C8B208F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15710677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129776" y="173897"/>
            <a:ext cx="5659806"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5DBB48BB-4487-4691-9665-37A2052F4A99}"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9AF47DD5-DE32-41D7-88A8-B634FC27C9C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5401229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solidFill>
                  <a:srgbClr val="5A5A5A"/>
                </a:solidFill>
              </a:rPr>
              <a:pPr>
                <a:defRPr/>
              </a:pPr>
              <a:t>9/2/21</a:t>
            </a:fld>
            <a:endParaRPr lang="en-US" dirty="0">
              <a:solidFill>
                <a:srgbClr val="5A5A5A"/>
              </a:solidFill>
            </a:endParaRPr>
          </a:p>
        </p:txBody>
      </p:sp>
      <p:sp>
        <p:nvSpPr>
          <p:cNvPr id="8" name="Slide Number Placeholder 5"/>
          <p:cNvSpPr>
            <a:spLocks noGrp="1"/>
          </p:cNvSpPr>
          <p:nvPr>
            <p:ph type="sldNum" sz="quarter" idx="16"/>
          </p:nvPr>
        </p:nvSpPr>
        <p:spPr/>
        <p:txBody>
          <a:bodyPr/>
          <a:lstStyle>
            <a:lvl1pPr>
              <a:defRPr/>
            </a:lvl1pPr>
          </a:lstStyle>
          <a:p>
            <a:pPr>
              <a:defRPr/>
            </a:pPr>
            <a:fld id="{3647655D-B5E5-4A8B-9AAB-CA877F4AF10B}"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1914900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173897"/>
            <a:ext cx="2834640" cy="4347422"/>
          </a:xfrm>
        </p:spPr>
        <p:txBody>
          <a:bodyPr/>
          <a:lstStyle>
            <a:lvl1pPr>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A4FD579E-F81F-4A83-B985-1739EAF5B329}" type="datetime1">
              <a:rPr lang="en-US" smtClean="0">
                <a:solidFill>
                  <a:srgbClr val="5A5A5A"/>
                </a:solidFill>
              </a:rPr>
              <a:pPr>
                <a:defRPr/>
              </a:pPr>
              <a:t>9/2/21</a:t>
            </a:fld>
            <a:endParaRPr lang="en-US" dirty="0">
              <a:solidFill>
                <a:srgbClr val="5A5A5A"/>
              </a:solidFill>
            </a:endParaRPr>
          </a:p>
        </p:txBody>
      </p:sp>
      <p:sp>
        <p:nvSpPr>
          <p:cNvPr id="5" name="Slide Number Placeholder 5"/>
          <p:cNvSpPr>
            <a:spLocks noGrp="1"/>
          </p:cNvSpPr>
          <p:nvPr>
            <p:ph type="sldNum" sz="quarter" idx="12"/>
          </p:nvPr>
        </p:nvSpPr>
        <p:spPr/>
        <p:txBody>
          <a:bodyPr/>
          <a:lstStyle>
            <a:lvl1pPr>
              <a:defRPr/>
            </a:lvl1pPr>
          </a:lstStyle>
          <a:p>
            <a:pPr>
              <a:defRPr/>
            </a:pPr>
            <a:fld id="{58696AD9-1B5C-4AD3-B733-065F49AFAEB8}"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590268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5"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228601"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4"/>
          </p:nvPr>
        </p:nvSpPr>
        <p:spPr/>
        <p:txBody>
          <a:bodyPr/>
          <a:lstStyle>
            <a:lvl1pPr>
              <a:defRPr/>
            </a:lvl1pPr>
          </a:lstStyle>
          <a:p>
            <a:pPr>
              <a:defRPr/>
            </a:pPr>
            <a:fld id="{5D125643-B6FA-4644-A354-02A4191DD48F}"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6"/>
          </p:nvPr>
        </p:nvSpPr>
        <p:spPr/>
        <p:txBody>
          <a:bodyPr/>
          <a:lstStyle>
            <a:lvl1pPr>
              <a:defRPr/>
            </a:lvl1pPr>
          </a:lstStyle>
          <a:p>
            <a:pPr>
              <a:defRPr/>
            </a:pPr>
            <a:fld id="{8BBEE8E2-3696-4440-A8C8-CBA07561166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54485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30016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1" y="173897"/>
            <a:ext cx="2834640" cy="4347422"/>
          </a:xfrm>
        </p:spPr>
        <p:txBody>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p:txBody>
          <a:bodyPr/>
          <a:lstStyle>
            <a:lvl1pPr>
              <a:defRPr/>
            </a:lvl1pPr>
          </a:lstStyle>
          <a:p>
            <a:pPr>
              <a:defRPr/>
            </a:pPr>
            <a:fld id="{B675BBC7-F933-4004-99E2-09AD57D2BCF2}" type="datetime1">
              <a:rPr lang="en-US" smtClean="0">
                <a:solidFill>
                  <a:srgbClr val="5A5A5A"/>
                </a:solidFill>
              </a:rPr>
              <a:pPr>
                <a:defRPr/>
              </a:pPr>
              <a:t>9/2/21</a:t>
            </a:fld>
            <a:endParaRPr lang="en-US" dirty="0">
              <a:solidFill>
                <a:srgbClr val="5A5A5A"/>
              </a:solidFill>
            </a:endParaRPr>
          </a:p>
        </p:txBody>
      </p:sp>
      <p:sp>
        <p:nvSpPr>
          <p:cNvPr id="9" name="Slide Number Placeholder 5"/>
          <p:cNvSpPr>
            <a:spLocks noGrp="1"/>
          </p:cNvSpPr>
          <p:nvPr>
            <p:ph type="sldNum" sz="quarter" idx="17"/>
          </p:nvPr>
        </p:nvSpPr>
        <p:spPr/>
        <p:txBody>
          <a:bodyPr/>
          <a:lstStyle>
            <a:lvl1pPr>
              <a:defRPr/>
            </a:lvl1pPr>
          </a:lstStyle>
          <a:p>
            <a:pPr>
              <a:defRPr/>
            </a:pPr>
            <a:fld id="{23031884-15D7-4E04-8319-A4BE5EE90C50}"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5131639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49D3399-2037-49A8-A998-770B268C8A97}"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BEA31D1B-779C-4814-B37F-A9C656AC001B}"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0253799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0" y="0"/>
            <a:ext cx="4572001" cy="5148263"/>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DB74F86-808D-4F22-B158-65D3B3335802}"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031F1331-CD49-4567-B5BB-056E4F89A8FE}"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66085598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28600" y="137287"/>
            <a:ext cx="4251960" cy="4347422"/>
          </a:xfrm>
        </p:spPr>
        <p:txBody>
          <a:bodyPr/>
          <a:lstStyle>
            <a:lvl1pPr>
              <a:defRPr sz="29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F7626F3C-9E9F-4C0E-A0EC-3561EE99F949}"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79FEB7B3-FB89-4D3B-9F55-5E24BB6565B2}"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865233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137160" y="137287"/>
            <a:ext cx="4251960" cy="4347422"/>
          </a:xfrm>
        </p:spPr>
        <p:txBody>
          <a:bodyPr/>
          <a:lstStyle>
            <a:lvl1pPr marL="0" indent="0">
              <a:defRPr sz="29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62F465EB-3D89-4E81-BAD9-8ED2BBB6D1D4}"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35448303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4799"/>
            </a:lvl1pPr>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a:defRPr/>
            </a:pPr>
            <a:fld id="{9B42F39E-0F61-4F29-AC6F-9A42C75A1187}" type="datetime1">
              <a:rPr lang="en-US" smtClean="0">
                <a:solidFill>
                  <a:srgbClr val="5A5A5A"/>
                </a:solidFill>
              </a:rPr>
              <a:pPr>
                <a:defRPr/>
              </a:pPr>
              <a:t>9/2/21</a:t>
            </a:fld>
            <a:endParaRPr lang="en-US" dirty="0">
              <a:solidFill>
                <a:srgbClr val="5A5A5A"/>
              </a:solidFill>
            </a:endParaRPr>
          </a:p>
        </p:txBody>
      </p:sp>
      <p:sp>
        <p:nvSpPr>
          <p:cNvPr id="6" name="Slide Number Placeholder 5"/>
          <p:cNvSpPr>
            <a:spLocks noGrp="1"/>
          </p:cNvSpPr>
          <p:nvPr>
            <p:ph type="sldNum" sz="quarter" idx="12"/>
          </p:nvPr>
        </p:nvSpPr>
        <p:spPr/>
        <p:txBody>
          <a:bodyPr/>
          <a:lstStyle>
            <a:lvl1pPr>
              <a:defRPr/>
            </a:lvl1pPr>
          </a:lstStyle>
          <a:p>
            <a:pPr>
              <a:defRPr/>
            </a:pPr>
            <a:fld id="{D89BF881-7811-4B1C-9003-545A7E99F757}"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623140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1" y="137287"/>
            <a:ext cx="5706166" cy="4347422"/>
          </a:xfrm>
        </p:spPr>
        <p:txBody>
          <a:bodyPr/>
          <a:lstStyle>
            <a:lvl1pPr>
              <a:defRPr sz="2999"/>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fld id="{FDE4E480-2D29-4DED-876A-729C324E4735}" type="datetime1">
              <a:rPr lang="en-US" smtClean="0">
                <a:solidFill>
                  <a:srgbClr val="5A5A5A"/>
                </a:solidFill>
              </a:rPr>
              <a:pPr>
                <a:defRPr/>
              </a:pPr>
              <a:t>9/2/21</a:t>
            </a:fld>
            <a:endParaRPr lang="en-US" dirty="0">
              <a:solidFill>
                <a:srgbClr val="5A5A5A"/>
              </a:solidFill>
            </a:endParaRPr>
          </a:p>
        </p:txBody>
      </p:sp>
      <p:sp>
        <p:nvSpPr>
          <p:cNvPr id="5" name="Slide Number Placeholder 4"/>
          <p:cNvSpPr>
            <a:spLocks noGrp="1"/>
          </p:cNvSpPr>
          <p:nvPr>
            <p:ph type="sldNum" sz="quarter" idx="12"/>
          </p:nvPr>
        </p:nvSpPr>
        <p:spPr/>
        <p:txBody>
          <a:bodyPr/>
          <a:lstStyle>
            <a:lvl1pPr>
              <a:defRPr/>
            </a:lvl1pPr>
          </a:lstStyle>
          <a:p>
            <a:pPr>
              <a:defRPr/>
            </a:pPr>
            <a:fld id="{E92F7A92-FCB9-4782-9FD2-E41F33F9D8FC}"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234943627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CCE7FBE-F496-4C81-9E3E-622C329D372A}" type="datetime1">
              <a:rPr lang="en-US" smtClean="0">
                <a:solidFill>
                  <a:srgbClr val="5A5A5A"/>
                </a:solidFill>
              </a:rPr>
              <a:pPr>
                <a:defRPr/>
              </a:pPr>
              <a:t>9/2/21</a:t>
            </a:fld>
            <a:endParaRPr lang="en-US" dirty="0">
              <a:solidFill>
                <a:srgbClr val="5A5A5A"/>
              </a:solidFill>
            </a:endParaRPr>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smtClean="0">
                <a:solidFill>
                  <a:srgbClr val="5A5A5A"/>
                </a:solidFill>
              </a:rPr>
              <a:pPr>
                <a:defRPr/>
              </a:pPr>
              <a:t>‹#›</a:t>
            </a:fld>
            <a:endParaRPr lang="en-US" dirty="0">
              <a:solidFill>
                <a:srgbClr val="5A5A5A"/>
              </a:solidFill>
            </a:endParaRPr>
          </a:p>
        </p:txBody>
      </p:sp>
    </p:spTree>
    <p:extLst>
      <p:ext uri="{BB962C8B-B14F-4D97-AF65-F5344CB8AC3E}">
        <p14:creationId xmlns:p14="http://schemas.microsoft.com/office/powerpoint/2010/main" val="4999146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7" y="266865"/>
            <a:ext cx="7923191" cy="464130"/>
          </a:xfrm>
        </p:spPr>
        <p:txBody>
          <a:bodyPr>
            <a:normAutofit/>
          </a:bodyPr>
          <a:lstStyle>
            <a:lvl1pPr marL="0" indent="0">
              <a:buNone/>
              <a:defRPr sz="2099">
                <a:solidFill>
                  <a:srgbClr val="114366"/>
                </a:solidFill>
                <a:latin typeface="Helvetica Neue" charset="0"/>
                <a:ea typeface="Helvetica Neue" charset="0"/>
                <a:cs typeface="Helvetica Neue" charset="0"/>
              </a:defRPr>
            </a:lvl1pPr>
          </a:lstStyle>
          <a:p>
            <a:pPr lvl="0"/>
            <a:r>
              <a:rPr lang="en-US"/>
              <a:t>Edit Master text styles</a:t>
            </a:r>
          </a:p>
        </p:txBody>
      </p:sp>
      <p:sp>
        <p:nvSpPr>
          <p:cNvPr id="4" name="Text Placeholder 3"/>
          <p:cNvSpPr>
            <a:spLocks noGrp="1"/>
          </p:cNvSpPr>
          <p:nvPr>
            <p:ph type="body" sz="quarter" idx="12"/>
          </p:nvPr>
        </p:nvSpPr>
        <p:spPr>
          <a:xfrm>
            <a:off x="472565" y="893698"/>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Rectangle 19"/>
          <p:cNvSpPr/>
          <p:nvPr/>
        </p:nvSpPr>
        <p:spPr>
          <a:xfrm>
            <a:off x="8591648" y="4906783"/>
            <a:ext cx="613727" cy="276999"/>
          </a:xfrm>
          <a:prstGeom prst="rect">
            <a:avLst/>
          </a:prstGeom>
        </p:spPr>
        <p:txBody>
          <a:bodyPr wrap="square">
            <a:spAutoFit/>
          </a:bodyPr>
          <a:lstStyle/>
          <a:p>
            <a:pPr defTabSz="685800"/>
            <a:fld id="{511001C0-A078-4734-91AA-CFEA3533A4DC}" type="slidenum">
              <a:rPr lang="en-US" sz="1200" smtClean="0">
                <a:solidFill>
                  <a:srgbClr val="5A5A5A"/>
                </a:solidFill>
                <a:latin typeface="Helvetica Neue" charset="0"/>
                <a:ea typeface="Helvetica Neue" charset="0"/>
                <a:cs typeface="Helvetica Neue" charset="0"/>
              </a:rPr>
              <a:pPr defTabSz="685800"/>
              <a:t>‹#›</a:t>
            </a:fld>
            <a:endParaRPr lang="en-US" sz="1200" dirty="0">
              <a:solidFill>
                <a:srgbClr val="5A5A5A"/>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2416614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a:xfrm>
            <a:off x="106680" y="4515217"/>
            <a:ext cx="2644140" cy="556775"/>
          </a:xfrm>
          <a:prstGeom prst="rect">
            <a:avLst/>
          </a:prstGeom>
          <a:solidFill>
            <a:schemeClr val="tx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46" name="Picture 4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89" y="2172123"/>
            <a:ext cx="3717925" cy="59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2000" b="0" i="0">
                <a:solidFill>
                  <a:schemeClr val="bg1"/>
                </a:solidFill>
                <a:latin typeface="Arial" charset="0"/>
                <a:cs typeface="Arial"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latin typeface="Arial" charset="0"/>
                <a:cs typeface="Arial" charset="0"/>
              </a:defRPr>
            </a:lvl1pPr>
          </a:lstStyle>
          <a:p>
            <a:r>
              <a:rPr lang="en-US"/>
              <a:t>Click to edit Master title style</a:t>
            </a:r>
            <a:endParaRPr lang="en-US" dirty="0"/>
          </a:p>
        </p:txBody>
      </p:sp>
      <p:sp>
        <p:nvSpPr>
          <p:cNvPr id="49" name="Date Placeholder 7"/>
          <p:cNvSpPr>
            <a:spLocks noGrp="1"/>
          </p:cNvSpPr>
          <p:nvPr>
            <p:ph type="dt" sz="half" idx="12"/>
          </p:nvPr>
        </p:nvSpPr>
        <p:spPr>
          <a:xfrm>
            <a:off x="7105651" y="4724009"/>
            <a:ext cx="1808163" cy="201799"/>
          </a:xfrm>
          <a:prstGeom prst="rect">
            <a:avLst/>
          </a:prstGeom>
        </p:spPr>
        <p:txBody>
          <a:bodyPr/>
          <a:lstStyle>
            <a:lvl1pPr>
              <a:defRPr b="0" i="0" smtClean="0">
                <a:latin typeface="Arial" charset="0"/>
                <a:cs typeface="Arial" charset="0"/>
              </a:defRPr>
            </a:lvl1pPr>
          </a:lstStyle>
          <a:p>
            <a:fld id="{E49F2D76-B078-4306-BE00-F886EE306397}" type="datetimeFigureOut">
              <a:rPr lang="en-US" smtClean="0"/>
              <a:t>9/2/21</a:t>
            </a:fld>
            <a:endParaRPr lang="en-US"/>
          </a:p>
        </p:txBody>
      </p:sp>
      <p:grpSp>
        <p:nvGrpSpPr>
          <p:cNvPr id="4" name="Group 3"/>
          <p:cNvGrpSpPr>
            <a:grpSpLocks noChangeAspect="1"/>
          </p:cNvGrpSpPr>
          <p:nvPr/>
        </p:nvGrpSpPr>
        <p:grpSpPr>
          <a:xfrm>
            <a:off x="237913" y="4719857"/>
            <a:ext cx="473837" cy="19220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800" dirty="0">
                <a:latin typeface="Arial" charset="0"/>
                <a:cs typeface="Arial" charset="0"/>
              </a:endParaRPr>
            </a:p>
          </p:txBody>
        </p:sp>
      </p:grpSp>
    </p:spTree>
    <p:extLst>
      <p:ext uri="{BB962C8B-B14F-4D97-AF65-F5344CB8AC3E}">
        <p14:creationId xmlns:p14="http://schemas.microsoft.com/office/powerpoint/2010/main" val="3506053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98800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97680" cy="2288117"/>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4"/>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2669849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6324"/>
            <a:ext cx="8541385" cy="324499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1" y="173897"/>
            <a:ext cx="4474777" cy="915247"/>
          </a:xfrm>
        </p:spPr>
        <p:txBody>
          <a:bodyPr/>
          <a:lstStyle/>
          <a:p>
            <a:r>
              <a:rPr lang="en-US" noProof="0"/>
              <a:t>Click to edit Master title style</a:t>
            </a:r>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039210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68793"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8"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462725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019152"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26701"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11"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09976701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45637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2412942"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729056"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6"/>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13" name="Slide Number Placeholder 5"/>
          <p:cNvSpPr>
            <a:spLocks noGrp="1"/>
          </p:cNvSpPr>
          <p:nvPr>
            <p:ph type="sldNum" sz="quarter" idx="18"/>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143363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1" y="173897"/>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5616256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7" y="173897"/>
            <a:ext cx="6376911"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96313774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664200"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7"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7638620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4574197"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6739864" y="183050"/>
            <a:ext cx="2103120" cy="4329649"/>
          </a:xfrm>
        </p:spPr>
        <p:txBody>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10" name="Slide Number Placeholder 5"/>
          <p:cNvSpPr>
            <a:spLocks noGrp="1"/>
          </p:cNvSpPr>
          <p:nvPr>
            <p:ph type="sldNum" sz="quarter" idx="18"/>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9861224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1"/>
            <a:ext cx="2103120" cy="1830494"/>
          </a:xfrm>
        </p:spPr>
        <p:txBody>
          <a:bodyPr/>
          <a:lstStyle>
            <a:lvl1pPr>
              <a:defRPr sz="16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26" name="Text Placeholder 25"/>
          <p:cNvSpPr>
            <a:spLocks noGrp="1"/>
          </p:cNvSpPr>
          <p:nvPr>
            <p:ph type="body" sz="quarter" idx="20"/>
          </p:nvPr>
        </p:nvSpPr>
        <p:spPr>
          <a:xfrm>
            <a:off x="2414016"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25"/>
          <p:cNvSpPr>
            <a:spLocks noGrp="1"/>
          </p:cNvSpPr>
          <p:nvPr>
            <p:ph type="body" sz="quarter" idx="21"/>
          </p:nvPr>
        </p:nvSpPr>
        <p:spPr>
          <a:xfrm>
            <a:off x="4572000"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5"/>
          <p:cNvSpPr>
            <a:spLocks noGrp="1"/>
          </p:cNvSpPr>
          <p:nvPr>
            <p:ph type="body" sz="quarter" idx="22"/>
          </p:nvPr>
        </p:nvSpPr>
        <p:spPr>
          <a:xfrm>
            <a:off x="6739128" y="1967781"/>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5"/>
          <p:cNvSpPr>
            <a:spLocks noGrp="1"/>
          </p:cNvSpPr>
          <p:nvPr>
            <p:ph type="body" sz="quarter" idx="24"/>
          </p:nvPr>
        </p:nvSpPr>
        <p:spPr>
          <a:xfrm>
            <a:off x="2414016"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5"/>
          <p:cNvSpPr>
            <a:spLocks noGrp="1"/>
          </p:cNvSpPr>
          <p:nvPr>
            <p:ph type="body" sz="quarter" idx="25"/>
          </p:nvPr>
        </p:nvSpPr>
        <p:spPr>
          <a:xfrm>
            <a:off x="4572000"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25"/>
          <p:cNvSpPr>
            <a:spLocks noGrp="1"/>
          </p:cNvSpPr>
          <p:nvPr>
            <p:ph type="body" sz="quarter" idx="26"/>
          </p:nvPr>
        </p:nvSpPr>
        <p:spPr>
          <a:xfrm>
            <a:off x="6739128" y="4164373"/>
            <a:ext cx="2103120" cy="457623"/>
          </a:xfrm>
        </p:spPr>
        <p:txBody>
          <a:bodyPr/>
          <a:lstStyle>
            <a:lvl1pPr>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p:cNvSpPr>
            <a:spLocks noGrp="1"/>
          </p:cNvSpPr>
          <p:nvPr>
            <p:ph type="dt" sz="half" idx="27"/>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20" name="Slide Number Placeholder 5"/>
          <p:cNvSpPr>
            <a:spLocks noGrp="1"/>
          </p:cNvSpPr>
          <p:nvPr>
            <p:ph type="sldNum" sz="quarter" idx="29"/>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614599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3675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638963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3129776" y="173897"/>
            <a:ext cx="5659806"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25060240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127248"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8" name="Slide Number Placeholder 5"/>
          <p:cNvSpPr>
            <a:spLocks noGrp="1"/>
          </p:cNvSpPr>
          <p:nvPr>
            <p:ph type="sldNum" sz="quarter" idx="16"/>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23220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11426470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4"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2286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6"/>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7569800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228600" y="173897"/>
            <a:ext cx="2834640" cy="4347422"/>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9" name="Slide Number Placeholder 5"/>
          <p:cNvSpPr>
            <a:spLocks noGrp="1"/>
          </p:cNvSpPr>
          <p:nvPr>
            <p:ph type="sldNum" sz="quarter" idx="17"/>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401173254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8933089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0"/>
            <a:ext cx="4572000" cy="5148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687155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37287"/>
            <a:ext cx="4251960" cy="4347422"/>
          </a:xfrm>
        </p:spPr>
        <p:txBody>
          <a:bodyPr/>
          <a:lstStyle>
            <a:lvl1pPr>
              <a:defRPr sz="30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082068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137287"/>
            <a:ext cx="4251960" cy="4347422"/>
          </a:xfrm>
        </p:spPr>
        <p:txBody>
          <a:bodyPr/>
          <a:lstStyle>
            <a:lvl1pPr marL="0" indent="0">
              <a:defRPr sz="30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754896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4800600" y="1112316"/>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747611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4800"/>
            </a:lvl1pPr>
          </a:lstStyle>
          <a:p>
            <a:r>
              <a:rPr lang="en-US"/>
              <a:t>Click to edit Master title style</a:t>
            </a:r>
            <a:endParaRPr lang="en-US" dirty="0"/>
          </a:p>
        </p:txBody>
      </p:sp>
      <p:sp>
        <p:nvSpPr>
          <p:cNvPr id="4" name="Date Placeholder 3"/>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6" name="Slide Number Placeholder 5"/>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87993989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287"/>
            <a:ext cx="5706166" cy="4347422"/>
          </a:xfrm>
        </p:spPr>
        <p:txBody>
          <a:bodyPr/>
          <a:lstStyle>
            <a:lvl1pPr>
              <a:defRPr sz="3000"/>
            </a:lvl1pPr>
          </a:lstStyle>
          <a:p>
            <a:r>
              <a:rPr lang="en-US"/>
              <a:t>Click to edit Master title style</a:t>
            </a:r>
            <a:endParaRPr lang="en-US" dirty="0"/>
          </a:p>
        </p:txBody>
      </p:sp>
      <p:sp>
        <p:nvSpPr>
          <p:cNvPr id="3" name="Date Placeholder 2"/>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5" name="Slide Number Placeholder 4"/>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355616359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107238" y="4722420"/>
            <a:ext cx="1809750" cy="201799"/>
          </a:xfrm>
          <a:prstGeom prst="rect">
            <a:avLst/>
          </a:prstGeom>
        </p:spPr>
        <p:txBody>
          <a:bodyPr/>
          <a:lstStyle>
            <a:lvl1pPr>
              <a:defRPr/>
            </a:lvl1pPr>
          </a:lstStyle>
          <a:p>
            <a:fld id="{E49F2D76-B078-4306-BE00-F886EE306397}" type="datetimeFigureOut">
              <a:rPr lang="en-US" smtClean="0"/>
              <a:t>9/2/21</a:t>
            </a:fld>
            <a:endParaRPr lang="en-US"/>
          </a:p>
        </p:txBody>
      </p:sp>
      <p:sp>
        <p:nvSpPr>
          <p:cNvPr id="4" name="Slide Number Placeholder 3"/>
          <p:cNvSpPr>
            <a:spLocks noGrp="1"/>
          </p:cNvSpPr>
          <p:nvPr>
            <p:ph type="sldNum" sz="quarter" idx="12"/>
          </p:nvPr>
        </p:nvSpPr>
        <p:spPr/>
        <p:txBody>
          <a:bodyPr/>
          <a:lstStyle>
            <a:lvl1pPr>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167766850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9954-2FD8-4B26-861C-AF0279B1C7D9}"/>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00A6D1D-719C-4642-99A0-68BE2DBD6C4D}"/>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C9279EF-7275-409D-A9EA-056BF3404A17}"/>
              </a:ext>
            </a:extLst>
          </p:cNvPr>
          <p:cNvSpPr>
            <a:spLocks noGrp="1"/>
          </p:cNvSpPr>
          <p:nvPr>
            <p:ph type="dt" sz="half" idx="10"/>
          </p:nvPr>
        </p:nvSpPr>
        <p:spPr>
          <a:xfrm>
            <a:off x="7107238" y="4722420"/>
            <a:ext cx="1809750" cy="201799"/>
          </a:xfrm>
          <a:prstGeom prst="rect">
            <a:avLst/>
          </a:prstGeom>
        </p:spPr>
        <p:txBody>
          <a:bodyPr/>
          <a:lstStyle/>
          <a:p>
            <a:fld id="{E49F2D76-B078-4306-BE00-F886EE306397}" type="datetimeFigureOut">
              <a:rPr lang="en-US" smtClean="0"/>
              <a:t>9/2/21</a:t>
            </a:fld>
            <a:endParaRPr lang="en-US"/>
          </a:p>
        </p:txBody>
      </p:sp>
      <p:sp>
        <p:nvSpPr>
          <p:cNvPr id="5" name="Footer Placeholder 4">
            <a:extLst>
              <a:ext uri="{FF2B5EF4-FFF2-40B4-BE49-F238E27FC236}">
                <a16:creationId xmlns:a16="http://schemas.microsoft.com/office/drawing/2014/main" id="{85CFBBC0-A404-467D-BC5B-5BA488333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271A61-21C7-4FD2-928D-7EF60E08BEF3}"/>
              </a:ext>
            </a:extLst>
          </p:cNvPr>
          <p:cNvSpPr>
            <a:spLocks noGrp="1"/>
          </p:cNvSpPr>
          <p:nvPr>
            <p:ph type="sldNum" sz="quarter" idx="12"/>
          </p:nvPr>
        </p:nvSpPr>
        <p:spPr/>
        <p:txBody>
          <a:bodyPr/>
          <a:lstStyle/>
          <a:p>
            <a:fld id="{BC68EC51-5D4D-4CC4-B7CE-93910A0AAFFD}" type="slidenum">
              <a:rPr lang="en-US" smtClean="0"/>
              <a:t>‹#›</a:t>
            </a:fld>
            <a:endParaRPr lang="en-US"/>
          </a:p>
        </p:txBody>
      </p:sp>
    </p:spTree>
    <p:extLst>
      <p:ext uri="{BB962C8B-B14F-4D97-AF65-F5344CB8AC3E}">
        <p14:creationId xmlns:p14="http://schemas.microsoft.com/office/powerpoint/2010/main" val="418818768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tx2"/>
        </a:solidFill>
        <a:effectLst/>
      </p:bgPr>
    </p:bg>
    <p:spTree>
      <p:nvGrpSpPr>
        <p:cNvPr id="1" name=""/>
        <p:cNvGrpSpPr/>
        <p:nvPr/>
      </p:nvGrpSpPr>
      <p:grpSpPr>
        <a:xfrm>
          <a:off x="0" y="0"/>
          <a:ext cx="0" cy="0"/>
          <a:chOff x="0" y="0"/>
          <a:chExt cx="0" cy="0"/>
        </a:xfrm>
      </p:grpSpPr>
      <p:grpSp>
        <p:nvGrpSpPr>
          <p:cNvPr id="4" name="Group 3"/>
          <p:cNvGrpSpPr>
            <a:grpSpLocks noChangeAspect="1"/>
          </p:cNvGrpSpPr>
          <p:nvPr/>
        </p:nvGrpSpPr>
        <p:grpSpPr>
          <a:xfrm>
            <a:off x="237914" y="4719857"/>
            <a:ext cx="473837" cy="192202"/>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eaLnBrk="1" fontAlgn="auto" hangingPunct="1">
                <a:spcBef>
                  <a:spcPts val="0"/>
                </a:spcBef>
                <a:spcAft>
                  <a:spcPts val="0"/>
                </a:spcAft>
                <a:defRPr/>
              </a:pPr>
              <a:endParaRPr lang="en-US" sz="1350" dirty="0">
                <a:latin typeface="Arial" charset="0"/>
                <a:cs typeface="Arial" charset="0"/>
              </a:endParaRPr>
            </a:p>
          </p:txBody>
        </p:sp>
      </p:grpSp>
      <p:pic>
        <p:nvPicPr>
          <p:cNvPr id="46" name="Picture 4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0" y="2172123"/>
            <a:ext cx="3717925" cy="59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500" b="0" i="0">
                <a:solidFill>
                  <a:schemeClr val="bg1"/>
                </a:solidFill>
                <a:latin typeface="+mn-lt"/>
                <a:cs typeface="Arial"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latin typeface="+mj-lt"/>
                <a:cs typeface="Arial" charset="0"/>
              </a:defRPr>
            </a:lvl1pPr>
          </a:lstStyle>
          <a:p>
            <a:r>
              <a:rPr lang="en-US"/>
              <a:t>Click to edit Master title style</a:t>
            </a:r>
            <a:endParaRPr lang="en-US" dirty="0"/>
          </a:p>
        </p:txBody>
      </p:sp>
      <p:sp>
        <p:nvSpPr>
          <p:cNvPr id="47" name="Slide Number Placeholder 5"/>
          <p:cNvSpPr>
            <a:spLocks noGrp="1"/>
          </p:cNvSpPr>
          <p:nvPr>
            <p:ph type="sldNum" sz="quarter" idx="10"/>
          </p:nvPr>
        </p:nvSpPr>
        <p:spPr>
          <a:xfrm>
            <a:off x="228600" y="4712887"/>
            <a:ext cx="209550" cy="201799"/>
          </a:xfrm>
        </p:spPr>
        <p:txBody>
          <a:bodyPr/>
          <a:lstStyle>
            <a:lvl1pPr>
              <a:defRPr b="0" i="0" smtClean="0">
                <a:latin typeface="Arial" charset="0"/>
                <a:cs typeface="Arial" charset="0"/>
              </a:defRPr>
            </a:lvl1pPr>
          </a:lstStyle>
          <a:p>
            <a:fld id="{DD86EF3C-62BC-479C-84CA-FCB24F09EF9C}" type="slidenum">
              <a:rPr lang="en-US" smtClean="0"/>
              <a:t>‹#›</a:t>
            </a:fld>
            <a:endParaRPr lang="en-US"/>
          </a:p>
        </p:txBody>
      </p:sp>
      <p:sp>
        <p:nvSpPr>
          <p:cNvPr id="48" name="Footer Placeholder 6"/>
          <p:cNvSpPr>
            <a:spLocks noGrp="1"/>
          </p:cNvSpPr>
          <p:nvPr>
            <p:ph type="ftr" sz="quarter" idx="11"/>
          </p:nvPr>
        </p:nvSpPr>
        <p:spPr>
          <a:xfrm>
            <a:off x="960438" y="4724009"/>
            <a:ext cx="2895600" cy="201799"/>
          </a:xfrm>
        </p:spPr>
        <p:txBody>
          <a:bodyPr/>
          <a:lstStyle>
            <a:lvl1pPr>
              <a:defRPr dirty="0" smtClean="0">
                <a:latin typeface="Arial"/>
                <a:cs typeface="Arial"/>
              </a:defRPr>
            </a:lvl1pPr>
          </a:lstStyle>
          <a:p>
            <a:endParaRPr lang="en-US"/>
          </a:p>
        </p:txBody>
      </p:sp>
      <p:sp>
        <p:nvSpPr>
          <p:cNvPr id="49" name="Date Placeholder 7"/>
          <p:cNvSpPr>
            <a:spLocks noGrp="1"/>
          </p:cNvSpPr>
          <p:nvPr>
            <p:ph type="dt" sz="half" idx="12"/>
          </p:nvPr>
        </p:nvSpPr>
        <p:spPr>
          <a:xfrm>
            <a:off x="7105652" y="4724009"/>
            <a:ext cx="1808163" cy="201799"/>
          </a:xfrm>
        </p:spPr>
        <p:txBody>
          <a:bodyPr/>
          <a:lstStyle>
            <a:lvl1pPr>
              <a:defRPr b="0" i="0" smtClean="0">
                <a:latin typeface="Arial" charset="0"/>
                <a:cs typeface="Arial" charset="0"/>
              </a:defRPr>
            </a:lvl1pPr>
          </a:lstStyle>
          <a:p>
            <a:pPr>
              <a:defRPr/>
            </a:pPr>
            <a:fld id="{9A5A193D-337D-4355-B7A7-C01033283785}" type="datetime1">
              <a:rPr lang="en-US" smtClean="0"/>
              <a:pPr>
                <a:defRPr/>
              </a:pPr>
              <a:t>9/2/21</a:t>
            </a:fld>
            <a:endParaRPr lang="en-US" dirty="0"/>
          </a:p>
        </p:txBody>
      </p:sp>
    </p:spTree>
    <p:extLst>
      <p:ext uri="{BB962C8B-B14F-4D97-AF65-F5344CB8AC3E}">
        <p14:creationId xmlns:p14="http://schemas.microsoft.com/office/powerpoint/2010/main" val="53286368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97680" cy="228811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94840287-4647-427C-BFDB-21CEF54B7715}"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pPr>
              <a:defRPr/>
            </a:pPr>
            <a:fld id="{90CFB497-A7F5-47A8-B51C-8244933E67D0}" type="slidenum">
              <a:rPr lang="en-US" smtClean="0"/>
              <a:pPr>
                <a:defRPr/>
              </a:pPr>
              <a:t>‹#›</a:t>
            </a:fld>
            <a:endParaRPr lang="en-US" dirty="0"/>
          </a:p>
        </p:txBody>
      </p:sp>
    </p:spTree>
    <p:extLst>
      <p:ext uri="{BB962C8B-B14F-4D97-AF65-F5344CB8AC3E}">
        <p14:creationId xmlns:p14="http://schemas.microsoft.com/office/powerpoint/2010/main" val="131314167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096324"/>
            <a:ext cx="8541385" cy="324499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2" y="173897"/>
            <a:ext cx="4474777" cy="915247"/>
          </a:xfrm>
        </p:spPr>
        <p:txBody>
          <a:bodyPr/>
          <a:lstStyle/>
          <a:p>
            <a:r>
              <a:rPr lang="en-US" noProof="0"/>
              <a:t>Click to edit Master title style</a:t>
            </a:r>
          </a:p>
        </p:txBody>
      </p:sp>
      <p:sp>
        <p:nvSpPr>
          <p:cNvPr id="4" name="Date Placeholder 3"/>
          <p:cNvSpPr>
            <a:spLocks noGrp="1"/>
          </p:cNvSpPr>
          <p:nvPr>
            <p:ph type="dt" sz="half" idx="10"/>
          </p:nvPr>
        </p:nvSpPr>
        <p:spPr/>
        <p:txBody>
          <a:bodyPr/>
          <a:lstStyle>
            <a:lvl1pPr>
              <a:defRPr/>
            </a:lvl1pPr>
          </a:lstStyle>
          <a:p>
            <a:pPr>
              <a:defRPr/>
            </a:pPr>
            <a:fld id="{CA2833C4-1680-4BA3-B140-3975FC32BAC0}"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B8AA0B47-1675-4D56-AF8A-75A6C2660888}" type="slidenum">
              <a:rPr lang="en-US" smtClean="0"/>
              <a:pPr>
                <a:defRPr/>
              </a:pPr>
              <a:t>‹#›</a:t>
            </a:fld>
            <a:endParaRPr lang="en-US" dirty="0"/>
          </a:p>
        </p:txBody>
      </p:sp>
    </p:spTree>
    <p:extLst>
      <p:ext uri="{BB962C8B-B14F-4D97-AF65-F5344CB8AC3E}">
        <p14:creationId xmlns:p14="http://schemas.microsoft.com/office/powerpoint/2010/main" val="276543468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68793" y="1098296"/>
            <a:ext cx="425196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A007A37F-94A9-43A4-AC81-8D4FC957CEFB}"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8" name="Slide Number Placeholder 5"/>
          <p:cNvSpPr>
            <a:spLocks noGrp="1"/>
          </p:cNvSpPr>
          <p:nvPr>
            <p:ph type="sldNum" sz="quarter" idx="17"/>
          </p:nvPr>
        </p:nvSpPr>
        <p:spPr/>
        <p:txBody>
          <a:bodyPr/>
          <a:lstStyle>
            <a:lvl1pPr>
              <a:defRPr/>
            </a:lvl1pPr>
          </a:lstStyle>
          <a:p>
            <a:pPr>
              <a:defRPr/>
            </a:pPr>
            <a:fld id="{C52579F3-4CB6-4DC2-953A-D3A750FABD27}" type="slidenum">
              <a:rPr lang="en-US" smtClean="0"/>
              <a:pPr>
                <a:defRPr/>
              </a:pPr>
              <a:t>‹#›</a:t>
            </a:fld>
            <a:endParaRPr lang="en-US" dirty="0"/>
          </a:p>
        </p:txBody>
      </p:sp>
    </p:spTree>
    <p:extLst>
      <p:ext uri="{BB962C8B-B14F-4D97-AF65-F5344CB8AC3E}">
        <p14:creationId xmlns:p14="http://schemas.microsoft.com/office/powerpoint/2010/main" val="22323143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019152"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26701" y="1098296"/>
            <a:ext cx="283464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fld id="{9F9A6E16-CFFC-4E26-8753-6B635A81A882}" type="datetime1">
              <a:rPr lang="en-US" smtClean="0"/>
              <a:pPr>
                <a:defRPr/>
              </a:pPr>
              <a:t>9/2/21</a:t>
            </a:fld>
            <a:endParaRPr lang="en-US" dirty="0"/>
          </a:p>
        </p:txBody>
      </p:sp>
      <p:sp>
        <p:nvSpPr>
          <p:cNvPr id="10" name="Footer Placeholder 4"/>
          <p:cNvSpPr>
            <a:spLocks noGrp="1"/>
          </p:cNvSpPr>
          <p:nvPr>
            <p:ph type="ftr" sz="quarter" idx="16"/>
          </p:nvPr>
        </p:nvSpPr>
        <p:spPr/>
        <p:txBody>
          <a:bodyPr/>
          <a:lstStyle>
            <a:lvl1pPr>
              <a:defRPr/>
            </a:lvl1pPr>
          </a:lstStyle>
          <a:p>
            <a:endParaRPr lang="en-US"/>
          </a:p>
        </p:txBody>
      </p:sp>
      <p:sp>
        <p:nvSpPr>
          <p:cNvPr id="11" name="Slide Number Placeholder 5"/>
          <p:cNvSpPr>
            <a:spLocks noGrp="1"/>
          </p:cNvSpPr>
          <p:nvPr>
            <p:ph type="sldNum" sz="quarter" idx="17"/>
          </p:nvPr>
        </p:nvSpPr>
        <p:spPr/>
        <p:txBody>
          <a:bodyPr/>
          <a:lstStyle>
            <a:lvl1pPr>
              <a:defRPr/>
            </a:lvl1pPr>
          </a:lstStyle>
          <a:p>
            <a:pPr>
              <a:defRPr/>
            </a:pPr>
            <a:fld id="{864FE188-1889-4E8E-B306-753B2D70A93F}" type="slidenum">
              <a:rPr lang="en-US" smtClean="0"/>
              <a:pPr>
                <a:defRPr/>
              </a:pPr>
              <a:t>‹#›</a:t>
            </a:fld>
            <a:endParaRPr lang="en-US" dirty="0"/>
          </a:p>
        </p:txBody>
      </p:sp>
    </p:spTree>
    <p:extLst>
      <p:ext uri="{BB962C8B-B14F-4D97-AF65-F5344CB8AC3E}">
        <p14:creationId xmlns:p14="http://schemas.microsoft.com/office/powerpoint/2010/main" val="918320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4563700"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2412942"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729056" y="1098296"/>
            <a:ext cx="2103120" cy="3244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6"/>
          </p:nvPr>
        </p:nvSpPr>
        <p:spPr/>
        <p:txBody>
          <a:bodyPr/>
          <a:lstStyle>
            <a:lvl1pPr>
              <a:defRPr/>
            </a:lvl1pPr>
          </a:lstStyle>
          <a:p>
            <a:pPr>
              <a:defRPr/>
            </a:pPr>
            <a:fld id="{8CAA5D0D-D388-4166-8BE4-CA539D4C476C}" type="datetime1">
              <a:rPr lang="en-US" smtClean="0"/>
              <a:pPr>
                <a:defRPr/>
              </a:pPr>
              <a:t>9/2/21</a:t>
            </a:fld>
            <a:endParaRPr lang="en-US" dirty="0"/>
          </a:p>
        </p:txBody>
      </p:sp>
      <p:sp>
        <p:nvSpPr>
          <p:cNvPr id="12" name="Footer Placeholder 4"/>
          <p:cNvSpPr>
            <a:spLocks noGrp="1"/>
          </p:cNvSpPr>
          <p:nvPr>
            <p:ph type="ftr" sz="quarter" idx="17"/>
          </p:nvPr>
        </p:nvSpPr>
        <p:spPr/>
        <p:txBody>
          <a:bodyPr/>
          <a:lstStyle>
            <a:lvl1pPr>
              <a:defRPr/>
            </a:lvl1pPr>
          </a:lstStyle>
          <a:p>
            <a:endParaRPr lang="en-US"/>
          </a:p>
        </p:txBody>
      </p:sp>
      <p:sp>
        <p:nvSpPr>
          <p:cNvPr id="13" name="Slide Number Placeholder 5"/>
          <p:cNvSpPr>
            <a:spLocks noGrp="1"/>
          </p:cNvSpPr>
          <p:nvPr>
            <p:ph type="sldNum" sz="quarter" idx="18"/>
          </p:nvPr>
        </p:nvSpPr>
        <p:spPr/>
        <p:txBody>
          <a:bodyPr/>
          <a:lstStyle>
            <a:lvl1pPr>
              <a:defRPr/>
            </a:lvl1pPr>
          </a:lstStyle>
          <a:p>
            <a:pPr>
              <a:defRPr/>
            </a:pPr>
            <a:fld id="{7758227C-7991-49AA-A26A-7B03080F4B5C}" type="slidenum">
              <a:rPr lang="en-US" smtClean="0"/>
              <a:pPr>
                <a:defRPr/>
              </a:pPr>
              <a:t>‹#›</a:t>
            </a:fld>
            <a:endParaRPr lang="en-US" dirty="0"/>
          </a:p>
        </p:txBody>
      </p:sp>
    </p:spTree>
    <p:extLst>
      <p:ext uri="{BB962C8B-B14F-4D97-AF65-F5344CB8AC3E}">
        <p14:creationId xmlns:p14="http://schemas.microsoft.com/office/powerpoint/2010/main" val="338688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01550053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2" y="173897"/>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7485140-DB71-4081-9871-2986D5920AF4}"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C3333FD1-CE31-4791-9ADC-0359F3F3A8C7}" type="slidenum">
              <a:rPr lang="en-US" smtClean="0"/>
              <a:pPr>
                <a:defRPr/>
              </a:pPr>
              <a:t>‹#›</a:t>
            </a:fld>
            <a:endParaRPr lang="en-US" dirty="0"/>
          </a:p>
        </p:txBody>
      </p:sp>
    </p:spTree>
    <p:extLst>
      <p:ext uri="{BB962C8B-B14F-4D97-AF65-F5344CB8AC3E}">
        <p14:creationId xmlns:p14="http://schemas.microsoft.com/office/powerpoint/2010/main" val="31442424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8" y="173897"/>
            <a:ext cx="6376911"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8EF6651-148F-4853-A398-C6D1C02BAAE9}"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1ECBC53A-1AC3-4583-981B-7B18CCF3C4E1}" type="slidenum">
              <a:rPr lang="en-US" smtClean="0"/>
              <a:pPr>
                <a:defRPr/>
              </a:pPr>
              <a:t>‹#›</a:t>
            </a:fld>
            <a:endParaRPr lang="en-US" dirty="0"/>
          </a:p>
        </p:txBody>
      </p:sp>
    </p:spTree>
    <p:extLst>
      <p:ext uri="{BB962C8B-B14F-4D97-AF65-F5344CB8AC3E}">
        <p14:creationId xmlns:p14="http://schemas.microsoft.com/office/powerpoint/2010/main" val="348320161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664200" y="173897"/>
            <a:ext cx="315468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8959D120-9246-4EF4-B033-02F517640491}"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7" name="Slide Number Placeholder 5"/>
          <p:cNvSpPr>
            <a:spLocks noGrp="1"/>
          </p:cNvSpPr>
          <p:nvPr>
            <p:ph type="sldNum" sz="quarter" idx="17"/>
          </p:nvPr>
        </p:nvSpPr>
        <p:spPr/>
        <p:txBody>
          <a:bodyPr/>
          <a:lstStyle>
            <a:lvl1pPr>
              <a:defRPr/>
            </a:lvl1pPr>
          </a:lstStyle>
          <a:p>
            <a:pPr>
              <a:defRPr/>
            </a:pPr>
            <a:fld id="{EE853DF0-095D-45DC-B01D-7E595489F547}" type="slidenum">
              <a:rPr lang="en-US" smtClean="0"/>
              <a:pPr>
                <a:defRPr/>
              </a:pPr>
              <a:t>‹#›</a:t>
            </a:fld>
            <a:endParaRPr lang="en-US" dirty="0"/>
          </a:p>
        </p:txBody>
      </p:sp>
    </p:spTree>
    <p:extLst>
      <p:ext uri="{BB962C8B-B14F-4D97-AF65-F5344CB8AC3E}">
        <p14:creationId xmlns:p14="http://schemas.microsoft.com/office/powerpoint/2010/main" val="388410861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2414016"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4574197"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6739864" y="183051"/>
            <a:ext cx="2103120" cy="4329649"/>
          </a:xfrm>
        </p:spPr>
        <p:txBody>
          <a:bodyPr/>
          <a:lstStyle>
            <a:lvl1pPr>
              <a:defRPr sz="12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6"/>
          </p:nvPr>
        </p:nvSpPr>
        <p:spPr/>
        <p:txBody>
          <a:bodyPr/>
          <a:lstStyle>
            <a:lvl1pPr>
              <a:defRPr/>
            </a:lvl1pPr>
          </a:lstStyle>
          <a:p>
            <a:pPr>
              <a:defRPr/>
            </a:pPr>
            <a:fld id="{2280AB78-2E27-42E9-A741-005E036111A0}" type="datetime1">
              <a:rPr lang="en-US" smtClean="0"/>
              <a:pPr>
                <a:defRPr/>
              </a:pPr>
              <a:t>9/2/21</a:t>
            </a:fld>
            <a:endParaRPr lang="en-US" dirty="0"/>
          </a:p>
        </p:txBody>
      </p:sp>
      <p:sp>
        <p:nvSpPr>
          <p:cNvPr id="7" name="Footer Placeholder 4"/>
          <p:cNvSpPr>
            <a:spLocks noGrp="1"/>
          </p:cNvSpPr>
          <p:nvPr>
            <p:ph type="ftr" sz="quarter" idx="17"/>
          </p:nvPr>
        </p:nvSpPr>
        <p:spPr/>
        <p:txBody>
          <a:bodyPr/>
          <a:lstStyle>
            <a:lvl1pPr>
              <a:defRPr/>
            </a:lvl1pPr>
          </a:lstStyle>
          <a:p>
            <a:endParaRPr lang="en-US"/>
          </a:p>
        </p:txBody>
      </p:sp>
      <p:sp>
        <p:nvSpPr>
          <p:cNvPr id="10" name="Slide Number Placeholder 5"/>
          <p:cNvSpPr>
            <a:spLocks noGrp="1"/>
          </p:cNvSpPr>
          <p:nvPr>
            <p:ph type="sldNum" sz="quarter" idx="18"/>
          </p:nvPr>
        </p:nvSpPr>
        <p:spPr/>
        <p:txBody>
          <a:bodyPr/>
          <a:lstStyle>
            <a:lvl1pPr>
              <a:defRPr/>
            </a:lvl1pPr>
          </a:lstStyle>
          <a:p>
            <a:pPr>
              <a:defRPr/>
            </a:pPr>
            <a:fld id="{B96B453B-85D0-4586-A7B4-E267352C234B}" type="slidenum">
              <a:rPr lang="en-US" smtClean="0"/>
              <a:pPr>
                <a:defRPr/>
              </a:pPr>
              <a:t>‹#›</a:t>
            </a:fld>
            <a:endParaRPr lang="en-US" dirty="0"/>
          </a:p>
        </p:txBody>
      </p:sp>
    </p:spTree>
    <p:extLst>
      <p:ext uri="{BB962C8B-B14F-4D97-AF65-F5344CB8AC3E}">
        <p14:creationId xmlns:p14="http://schemas.microsoft.com/office/powerpoint/2010/main" val="23545236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1"/>
            <a:ext cx="2103120" cy="1830494"/>
          </a:xfrm>
        </p:spPr>
        <p:txBody>
          <a:bodyPr/>
          <a:lstStyle>
            <a:lvl1pPr>
              <a:defRPr sz="1200"/>
            </a:lvl1pPr>
            <a:lvl2pPr>
              <a:defRPr sz="900"/>
            </a:lvl2pPr>
            <a:lvl3pPr>
              <a:defRPr sz="900"/>
            </a:lvl3pPr>
            <a:lvl4pPr>
              <a:defRPr sz="900"/>
            </a:lvl4pPr>
            <a:lvl5pPr>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26" name="Text Placeholder 25"/>
          <p:cNvSpPr>
            <a:spLocks noGrp="1"/>
          </p:cNvSpPr>
          <p:nvPr>
            <p:ph type="body" sz="quarter" idx="20"/>
          </p:nvPr>
        </p:nvSpPr>
        <p:spPr>
          <a:xfrm>
            <a:off x="2414016"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25"/>
          <p:cNvSpPr>
            <a:spLocks noGrp="1"/>
          </p:cNvSpPr>
          <p:nvPr>
            <p:ph type="body" sz="quarter" idx="21"/>
          </p:nvPr>
        </p:nvSpPr>
        <p:spPr>
          <a:xfrm>
            <a:off x="4572000"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5"/>
          <p:cNvSpPr>
            <a:spLocks noGrp="1"/>
          </p:cNvSpPr>
          <p:nvPr>
            <p:ph type="body" sz="quarter" idx="22"/>
          </p:nvPr>
        </p:nvSpPr>
        <p:spPr>
          <a:xfrm>
            <a:off x="6739128" y="1967781"/>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5"/>
          <p:cNvSpPr>
            <a:spLocks noGrp="1"/>
          </p:cNvSpPr>
          <p:nvPr>
            <p:ph type="body" sz="quarter" idx="24"/>
          </p:nvPr>
        </p:nvSpPr>
        <p:spPr>
          <a:xfrm>
            <a:off x="2414016"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5"/>
          <p:cNvSpPr>
            <a:spLocks noGrp="1"/>
          </p:cNvSpPr>
          <p:nvPr>
            <p:ph type="body" sz="quarter" idx="25"/>
          </p:nvPr>
        </p:nvSpPr>
        <p:spPr>
          <a:xfrm>
            <a:off x="4572000"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25"/>
          <p:cNvSpPr>
            <a:spLocks noGrp="1"/>
          </p:cNvSpPr>
          <p:nvPr>
            <p:ph type="body" sz="quarter" idx="26"/>
          </p:nvPr>
        </p:nvSpPr>
        <p:spPr>
          <a:xfrm>
            <a:off x="6739128" y="4164373"/>
            <a:ext cx="2103120" cy="457623"/>
          </a:xfrm>
        </p:spPr>
        <p:txBody>
          <a:bodyPr/>
          <a:lstStyle>
            <a:lvl1pPr>
              <a:defRPr sz="750"/>
            </a:lvl1pPr>
            <a:lvl2pPr>
              <a:defRPr sz="750"/>
            </a:lvl2pPr>
            <a:lvl3pPr>
              <a:defRPr sz="750"/>
            </a:lvl3pPr>
            <a:lvl4pPr>
              <a:defRPr sz="750"/>
            </a:lvl4pPr>
            <a:lvl5pPr>
              <a:defRPr sz="7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p:cNvSpPr>
            <a:spLocks noGrp="1"/>
          </p:cNvSpPr>
          <p:nvPr>
            <p:ph type="dt" sz="half" idx="27"/>
          </p:nvPr>
        </p:nvSpPr>
        <p:spPr/>
        <p:txBody>
          <a:bodyPr/>
          <a:lstStyle>
            <a:lvl1pPr>
              <a:defRPr/>
            </a:lvl1pPr>
          </a:lstStyle>
          <a:p>
            <a:pPr>
              <a:defRPr/>
            </a:pPr>
            <a:fld id="{E5621399-B8BD-454C-81D6-429068A42037}" type="datetime1">
              <a:rPr lang="en-US" smtClean="0"/>
              <a:pPr>
                <a:defRPr/>
              </a:pPr>
              <a:t>9/2/21</a:t>
            </a:fld>
            <a:endParaRPr lang="en-US" dirty="0"/>
          </a:p>
        </p:txBody>
      </p:sp>
      <p:sp>
        <p:nvSpPr>
          <p:cNvPr id="19" name="Footer Placeholder 4"/>
          <p:cNvSpPr>
            <a:spLocks noGrp="1"/>
          </p:cNvSpPr>
          <p:nvPr>
            <p:ph type="ftr" sz="quarter" idx="28"/>
          </p:nvPr>
        </p:nvSpPr>
        <p:spPr/>
        <p:txBody>
          <a:bodyPr/>
          <a:lstStyle>
            <a:lvl1pPr>
              <a:defRPr/>
            </a:lvl1pPr>
          </a:lstStyle>
          <a:p>
            <a:endParaRPr lang="en-US"/>
          </a:p>
        </p:txBody>
      </p:sp>
      <p:sp>
        <p:nvSpPr>
          <p:cNvPr id="20" name="Slide Number Placeholder 5"/>
          <p:cNvSpPr>
            <a:spLocks noGrp="1"/>
          </p:cNvSpPr>
          <p:nvPr>
            <p:ph type="sldNum" sz="quarter" idx="29"/>
          </p:nvPr>
        </p:nvSpPr>
        <p:spPr/>
        <p:txBody>
          <a:bodyPr/>
          <a:lstStyle>
            <a:lvl1pPr>
              <a:defRPr/>
            </a:lvl1pPr>
          </a:lstStyle>
          <a:p>
            <a:pPr>
              <a:defRPr/>
            </a:pPr>
            <a:fld id="{10E801A2-45D4-4AA8-BD7B-56A99C9739BA}" type="slidenum">
              <a:rPr lang="en-US" smtClean="0"/>
              <a:pPr>
                <a:defRPr/>
              </a:pPr>
              <a:t>‹#›</a:t>
            </a:fld>
            <a:endParaRPr lang="en-US" dirty="0"/>
          </a:p>
        </p:txBody>
      </p:sp>
    </p:spTree>
    <p:extLst>
      <p:ext uri="{BB962C8B-B14F-4D97-AF65-F5344CB8AC3E}">
        <p14:creationId xmlns:p14="http://schemas.microsoft.com/office/powerpoint/2010/main" val="12240509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32FF12B5-EB35-4123-8AF0-9F669CDE0E2D}"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155E199F-7749-4506-80CE-E0F51509987D}" type="slidenum">
              <a:rPr lang="en-US" smtClean="0"/>
              <a:pPr>
                <a:defRPr/>
              </a:pPr>
              <a:t>‹#›</a:t>
            </a:fld>
            <a:endParaRPr lang="en-US" dirty="0"/>
          </a:p>
        </p:txBody>
      </p:sp>
    </p:spTree>
    <p:extLst>
      <p:ext uri="{BB962C8B-B14F-4D97-AF65-F5344CB8AC3E}">
        <p14:creationId xmlns:p14="http://schemas.microsoft.com/office/powerpoint/2010/main" val="2428565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3129776" y="173897"/>
            <a:ext cx="5659806"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E3EC933-872A-4F42-9F89-0AB3ECC8606C}"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30C7DD16-8D04-4802-91BC-9E5CBD9002F4}" type="slidenum">
              <a:rPr lang="en-US" smtClean="0"/>
              <a:pPr>
                <a:defRPr/>
              </a:pPr>
              <a:t>‹#›</a:t>
            </a:fld>
            <a:endParaRPr lang="en-US" dirty="0"/>
          </a:p>
        </p:txBody>
      </p:sp>
    </p:spTree>
    <p:extLst>
      <p:ext uri="{BB962C8B-B14F-4D97-AF65-F5344CB8AC3E}">
        <p14:creationId xmlns:p14="http://schemas.microsoft.com/office/powerpoint/2010/main" val="52460571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127248"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BFE95D6F-111C-41BE-81D0-17DD631ADA0F}" type="datetime1">
              <a:rPr lang="en-US" smtClean="0"/>
              <a:pPr>
                <a:defRPr/>
              </a:pPr>
              <a:t>9/2/21</a:t>
            </a:fld>
            <a:endParaRPr lang="en-US" dirty="0"/>
          </a:p>
        </p:txBody>
      </p:sp>
      <p:sp>
        <p:nvSpPr>
          <p:cNvPr id="6" name="Footer Placeholder 4"/>
          <p:cNvSpPr>
            <a:spLocks noGrp="1"/>
          </p:cNvSpPr>
          <p:nvPr>
            <p:ph type="ftr" sz="quarter" idx="15"/>
          </p:nvPr>
        </p:nvSpPr>
        <p:spPr/>
        <p:txBody>
          <a:bodyPr/>
          <a:lstStyle>
            <a:lvl1pPr>
              <a:defRPr/>
            </a:lvl1pPr>
          </a:lstStyle>
          <a:p>
            <a:endParaRPr lang="en-US"/>
          </a:p>
        </p:txBody>
      </p:sp>
      <p:sp>
        <p:nvSpPr>
          <p:cNvPr id="8" name="Slide Number Placeholder 5"/>
          <p:cNvSpPr>
            <a:spLocks noGrp="1"/>
          </p:cNvSpPr>
          <p:nvPr>
            <p:ph type="sldNum" sz="quarter" idx="16"/>
          </p:nvPr>
        </p:nvSpPr>
        <p:spPr/>
        <p:txBody>
          <a:bodyPr/>
          <a:lstStyle>
            <a:lvl1pPr>
              <a:defRPr/>
            </a:lvl1pPr>
          </a:lstStyle>
          <a:p>
            <a:pPr>
              <a:defRPr/>
            </a:pPr>
            <a:fld id="{3E95266F-D74A-49AF-B1F9-BB49F7C8B05A}" type="slidenum">
              <a:rPr lang="en-US" smtClean="0"/>
              <a:pPr>
                <a:defRPr/>
              </a:pPr>
              <a:t>‹#›</a:t>
            </a:fld>
            <a:endParaRPr lang="en-US" dirty="0"/>
          </a:p>
        </p:txBody>
      </p:sp>
    </p:spTree>
    <p:extLst>
      <p:ext uri="{BB962C8B-B14F-4D97-AF65-F5344CB8AC3E}">
        <p14:creationId xmlns:p14="http://schemas.microsoft.com/office/powerpoint/2010/main" val="243686267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2834640" cy="4347422"/>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84B100BC-F61E-42D7-9C6E-B610DDFEB55E}"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a:defRPr/>
            </a:pPr>
            <a:fld id="{AD6B36C2-12B2-4FEC-9602-E9AC79ECCF97}" type="slidenum">
              <a:rPr lang="en-US" smtClean="0"/>
              <a:pPr>
                <a:defRPr/>
              </a:pPr>
              <a:t>‹#›</a:t>
            </a:fld>
            <a:endParaRPr lang="en-US" dirty="0"/>
          </a:p>
        </p:txBody>
      </p:sp>
    </p:spTree>
    <p:extLst>
      <p:ext uri="{BB962C8B-B14F-4D97-AF65-F5344CB8AC3E}">
        <p14:creationId xmlns:p14="http://schemas.microsoft.com/office/powerpoint/2010/main" val="61133615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173897"/>
            <a:ext cx="5658304"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2286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fld id="{D9F3532D-8B26-4610-A454-CC4D751111BE}" type="datetime1">
              <a:rPr lang="en-US" smtClean="0"/>
              <a:pPr>
                <a:defRPr/>
              </a:pPr>
              <a:t>9/2/21</a:t>
            </a:fld>
            <a:endParaRPr lang="en-US" dirty="0"/>
          </a:p>
        </p:txBody>
      </p:sp>
      <p:sp>
        <p:nvSpPr>
          <p:cNvPr id="5" name="Footer Placeholder 4"/>
          <p:cNvSpPr>
            <a:spLocks noGrp="1"/>
          </p:cNvSpPr>
          <p:nvPr>
            <p:ph type="ftr" sz="quarter" idx="15"/>
          </p:nvPr>
        </p:nvSpPr>
        <p:spPr/>
        <p:txBody>
          <a:bodyPr/>
          <a:lstStyle>
            <a:lvl1pPr>
              <a:defRPr/>
            </a:lvl1pPr>
          </a:lstStyle>
          <a:p>
            <a:endParaRPr lang="en-US"/>
          </a:p>
        </p:txBody>
      </p:sp>
      <p:sp>
        <p:nvSpPr>
          <p:cNvPr id="6" name="Slide Number Placeholder 5"/>
          <p:cNvSpPr>
            <a:spLocks noGrp="1"/>
          </p:cNvSpPr>
          <p:nvPr>
            <p:ph type="sldNum" sz="quarter" idx="16"/>
          </p:nvPr>
        </p:nvSpPr>
        <p:spPr/>
        <p:txBody>
          <a:bodyPr/>
          <a:lstStyle>
            <a:lvl1pPr>
              <a:defRPr/>
            </a:lvl1pPr>
          </a:lstStyle>
          <a:p>
            <a:pPr>
              <a:defRPr/>
            </a:pPr>
            <a:fld id="{E1EA82D8-B5B2-40A0-A7C0-CBD305CBF94A}" type="slidenum">
              <a:rPr lang="en-US" smtClean="0"/>
              <a:pPr>
                <a:defRPr/>
              </a:pPr>
              <a:t>‹#›</a:t>
            </a:fld>
            <a:endParaRPr lang="en-US" dirty="0"/>
          </a:p>
        </p:txBody>
      </p:sp>
    </p:spTree>
    <p:extLst>
      <p:ext uri="{BB962C8B-B14F-4D97-AF65-F5344CB8AC3E}">
        <p14:creationId xmlns:p14="http://schemas.microsoft.com/office/powerpoint/2010/main" val="245757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1" t="4747" r="15483" b="22190"/>
          <a:stretch/>
        </p:blipFill>
        <p:spPr>
          <a:xfrm>
            <a:off x="-1271" y="0"/>
            <a:ext cx="9145271" cy="5148263"/>
          </a:xfrm>
          <a:prstGeom prst="rect">
            <a:avLst/>
          </a:prstGeom>
        </p:spPr>
      </p:pic>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4331" y="53695"/>
            <a:ext cx="1599819" cy="505703"/>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13403"/>
            <a:ext cx="521589" cy="211667"/>
          </a:xfrm>
          <a:prstGeom prst="rect">
            <a:avLst/>
          </a:prstGeom>
        </p:spPr>
      </p:pic>
      <p:sp>
        <p:nvSpPr>
          <p:cNvPr id="8" name="Footer Placeholder 3"/>
          <p:cNvSpPr>
            <a:spLocks noGrp="1"/>
          </p:cNvSpPr>
          <p:nvPr>
            <p:ph type="ftr" sz="quarter" idx="11"/>
          </p:nvPr>
        </p:nvSpPr>
        <p:spPr>
          <a:xfrm>
            <a:off x="228600" y="4830949"/>
            <a:ext cx="6400800" cy="137287"/>
          </a:xfrm>
        </p:spPr>
        <p:txBody>
          <a:bodyPr/>
          <a:lstStyle>
            <a:lvl1pPr>
              <a:defRPr>
                <a:solidFill>
                  <a:schemeClr val="tx1"/>
                </a:solidFill>
                <a:latin typeface="+mn-lt"/>
              </a:defRPr>
            </a:lvl1pPr>
          </a:lstStyle>
          <a:p>
            <a:r>
              <a:rPr lang="en-US"/>
              <a:t>Think 2019 / 4500 / February 13, 2019 / © 2019 IBM Corporation</a:t>
            </a:r>
          </a:p>
        </p:txBody>
      </p:sp>
    </p:spTree>
    <p:extLst>
      <p:ext uri="{BB962C8B-B14F-4D97-AF65-F5344CB8AC3E}">
        <p14:creationId xmlns:p14="http://schemas.microsoft.com/office/powerpoint/2010/main" val="2190634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320110666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016752"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228600" y="173897"/>
            <a:ext cx="2834640" cy="4347422"/>
          </a:xfrm>
        </p:spPr>
        <p:txBody>
          <a:bodyPr/>
          <a:lstStyle>
            <a:lvl1pPr>
              <a:defRPr sz="1500"/>
            </a:lvl1pPr>
            <a:lvl2pPr>
              <a:defRPr sz="1500"/>
            </a:lvl2pPr>
            <a:lvl3pPr>
              <a:defRPr sz="15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BDDB7815-A197-44DF-840A-853DD8F56227}"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vl1pPr>
          </a:lstStyle>
          <a:p>
            <a:endParaRPr lang="en-US"/>
          </a:p>
        </p:txBody>
      </p:sp>
      <p:sp>
        <p:nvSpPr>
          <p:cNvPr id="9" name="Slide Number Placeholder 5"/>
          <p:cNvSpPr>
            <a:spLocks noGrp="1"/>
          </p:cNvSpPr>
          <p:nvPr>
            <p:ph type="sldNum" sz="quarter" idx="17"/>
          </p:nvPr>
        </p:nvSpPr>
        <p:spPr/>
        <p:txBody>
          <a:bodyPr/>
          <a:lstStyle>
            <a:lvl1pPr>
              <a:defRPr/>
            </a:lvl1pPr>
          </a:lstStyle>
          <a:p>
            <a:pPr>
              <a:defRPr/>
            </a:pPr>
            <a:fld id="{B70A95AA-D6A6-4DD7-8822-FAE90A399218}" type="slidenum">
              <a:rPr lang="en-US" smtClean="0"/>
              <a:pPr>
                <a:defRPr/>
              </a:pPr>
              <a:t>‹#›</a:t>
            </a:fld>
            <a:endParaRPr lang="en-US" dirty="0"/>
          </a:p>
        </p:txBody>
      </p:sp>
    </p:spTree>
    <p:extLst>
      <p:ext uri="{BB962C8B-B14F-4D97-AF65-F5344CB8AC3E}">
        <p14:creationId xmlns:p14="http://schemas.microsoft.com/office/powerpoint/2010/main" val="250893567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EB557D6-B850-4734-BDC5-518FB1786B9C}"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3D0BD222-CC6D-446D-9075-38D9DA81DCD6}" type="slidenum">
              <a:rPr lang="en-US" smtClean="0"/>
              <a:pPr>
                <a:defRPr/>
              </a:pPr>
              <a:t>‹#›</a:t>
            </a:fld>
            <a:endParaRPr lang="en-US" dirty="0"/>
          </a:p>
        </p:txBody>
      </p:sp>
    </p:spTree>
    <p:extLst>
      <p:ext uri="{BB962C8B-B14F-4D97-AF65-F5344CB8AC3E}">
        <p14:creationId xmlns:p14="http://schemas.microsoft.com/office/powerpoint/2010/main" val="270608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897"/>
            <a:ext cx="4251960" cy="4347422"/>
          </a:xfrm>
        </p:spPr>
        <p:txBody>
          <a:bodyPr/>
          <a:lstStyle/>
          <a:p>
            <a:r>
              <a:rPr lang="en-US"/>
              <a:t>Click to edit Master title style</a:t>
            </a:r>
            <a:endParaRPr lang="en-US" dirty="0"/>
          </a:p>
        </p:txBody>
      </p:sp>
      <p:sp>
        <p:nvSpPr>
          <p:cNvPr id="3" name="Content Placeholder 2"/>
          <p:cNvSpPr>
            <a:spLocks noGrp="1"/>
          </p:cNvSpPr>
          <p:nvPr>
            <p:ph idx="1"/>
          </p:nvPr>
        </p:nvSpPr>
        <p:spPr>
          <a:xfrm>
            <a:off x="4572000" y="0"/>
            <a:ext cx="4572000" cy="5148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440EEA0-A3F9-4D0F-90B7-F3807EA74438}"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65843052-4A82-42F2-8EE5-C016B17BC28A}" type="slidenum">
              <a:rPr lang="en-US" smtClean="0"/>
              <a:pPr>
                <a:defRPr/>
              </a:pPr>
              <a:t>‹#›</a:t>
            </a:fld>
            <a:endParaRPr lang="en-US" dirty="0"/>
          </a:p>
        </p:txBody>
      </p:sp>
    </p:spTree>
    <p:extLst>
      <p:ext uri="{BB962C8B-B14F-4D97-AF65-F5344CB8AC3E}">
        <p14:creationId xmlns:p14="http://schemas.microsoft.com/office/powerpoint/2010/main" val="318616499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37287"/>
            <a:ext cx="4251960" cy="4347422"/>
          </a:xfrm>
        </p:spPr>
        <p:txBody>
          <a:bodyPr/>
          <a:lstStyle>
            <a:lvl1pPr>
              <a:defRPr sz="225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2C9967B0-E7A9-4345-B8A3-A57B7B725017}"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5853DF56-227F-43C1-AE80-6BF0AAB57AD1}" type="slidenum">
              <a:rPr lang="en-US" smtClean="0"/>
              <a:pPr>
                <a:defRPr/>
              </a:pPr>
              <a:t>‹#›</a:t>
            </a:fld>
            <a:endParaRPr lang="en-US" dirty="0"/>
          </a:p>
        </p:txBody>
      </p:sp>
    </p:spTree>
    <p:extLst>
      <p:ext uri="{BB962C8B-B14F-4D97-AF65-F5344CB8AC3E}">
        <p14:creationId xmlns:p14="http://schemas.microsoft.com/office/powerpoint/2010/main" val="419407528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251960"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137287"/>
            <a:ext cx="4251960" cy="4347422"/>
          </a:xfrm>
        </p:spPr>
        <p:txBody>
          <a:bodyPr/>
          <a:lstStyle>
            <a:lvl1pPr marL="0" indent="0">
              <a:defRPr sz="225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962716BD-65C0-4C44-9C4E-3FCC3F2681ED}"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726411C9-DF6C-4DB6-AF70-8EB09687A3D6}" type="slidenum">
              <a:rPr lang="en-US" smtClean="0"/>
              <a:pPr>
                <a:defRPr/>
              </a:pPr>
              <a:t>‹#›</a:t>
            </a:fld>
            <a:endParaRPr lang="en-US" dirty="0"/>
          </a:p>
        </p:txBody>
      </p:sp>
    </p:spTree>
    <p:extLst>
      <p:ext uri="{BB962C8B-B14F-4D97-AF65-F5344CB8AC3E}">
        <p14:creationId xmlns:p14="http://schemas.microsoft.com/office/powerpoint/2010/main" val="227032165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228600" y="133221"/>
            <a:ext cx="8515984" cy="4347422"/>
          </a:xfrm>
        </p:spPr>
        <p:txBody>
          <a:bodyPr/>
          <a:lstStyle>
            <a:lvl1pPr>
              <a:lnSpc>
                <a:spcPct val="90000"/>
              </a:lnSpc>
              <a:defRPr sz="36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B99872DF-67B4-4A54-BC6C-F82FE5AE3A8A}"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fld id="{BE42EA77-C9D3-4156-A986-C9DE5AA20C7D}" type="slidenum">
              <a:rPr lang="en-US" smtClean="0"/>
              <a:pPr>
                <a:defRPr/>
              </a:pPr>
              <a:t>‹#›</a:t>
            </a:fld>
            <a:endParaRPr lang="en-US" dirty="0"/>
          </a:p>
        </p:txBody>
      </p:sp>
    </p:spTree>
    <p:extLst>
      <p:ext uri="{BB962C8B-B14F-4D97-AF65-F5344CB8AC3E}">
        <p14:creationId xmlns:p14="http://schemas.microsoft.com/office/powerpoint/2010/main" val="209645702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228600" y="137287"/>
            <a:ext cx="5706166" cy="4347422"/>
          </a:xfrm>
        </p:spPr>
        <p:txBody>
          <a:bodyPr/>
          <a:lstStyle>
            <a:lvl1pPr>
              <a:defRPr sz="225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6AE64699-B945-4354-80A8-A19721D802FB}"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pPr>
              <a:defRPr/>
            </a:pPr>
            <a:fld id="{C0467CD8-0DD0-4C62-A362-2C2343E4B166}" type="slidenum">
              <a:rPr lang="en-US" smtClean="0"/>
              <a:pPr>
                <a:defRPr/>
              </a:pPr>
              <a:t>‹#›</a:t>
            </a:fld>
            <a:endParaRPr lang="en-US" dirty="0"/>
          </a:p>
        </p:txBody>
      </p:sp>
    </p:spTree>
    <p:extLst>
      <p:ext uri="{BB962C8B-B14F-4D97-AF65-F5344CB8AC3E}">
        <p14:creationId xmlns:p14="http://schemas.microsoft.com/office/powerpoint/2010/main" val="84453212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5EAE5337-42B0-4789-93BC-505165E81151}" type="datetime1">
              <a:rPr lang="en-US" smtClean="0"/>
              <a:pPr>
                <a:defRPr/>
              </a:pPr>
              <a:t>9/2/21</a:t>
            </a:fld>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pPr>
              <a:defRPr/>
            </a:pPr>
            <a:fld id="{12565E6B-7C27-46E1-9EAD-7DB71F829FF3}" type="slidenum">
              <a:rPr lang="en-US" smtClean="0"/>
              <a:pPr>
                <a:defRPr/>
              </a:pPr>
              <a:t>‹#›</a:t>
            </a:fld>
            <a:endParaRPr lang="en-US" dirty="0"/>
          </a:p>
        </p:txBody>
      </p:sp>
    </p:spTree>
    <p:extLst>
      <p:ext uri="{BB962C8B-B14F-4D97-AF65-F5344CB8AC3E}">
        <p14:creationId xmlns:p14="http://schemas.microsoft.com/office/powerpoint/2010/main" val="264870462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CC8B-1B6A-4AFB-BEB5-C6C2E0F6DA1B}"/>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FB71DC3-CDF3-4951-876E-0F9A56AEE508}"/>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5D7A8DC-7FFF-4C38-BC2B-765F91651340}"/>
              </a:ext>
            </a:extLst>
          </p:cNvPr>
          <p:cNvSpPr>
            <a:spLocks noGrp="1"/>
          </p:cNvSpPr>
          <p:nvPr>
            <p:ph type="dt" sz="half" idx="10"/>
          </p:nvPr>
        </p:nvSpPr>
        <p:spPr/>
        <p:txBody>
          <a:bodyPr/>
          <a:lstStyle/>
          <a:p>
            <a:pPr>
              <a:defRPr/>
            </a:pPr>
            <a:fld id="{EF35D9C2-E124-4D9F-B5CB-1FA5387F943C}" type="datetime1">
              <a:rPr lang="en-US" smtClean="0"/>
              <a:pPr>
                <a:defRPr/>
              </a:pPr>
              <a:t>9/2/21</a:t>
            </a:fld>
            <a:endParaRPr lang="en-US" dirty="0"/>
          </a:p>
        </p:txBody>
      </p:sp>
      <p:sp>
        <p:nvSpPr>
          <p:cNvPr id="5" name="Footer Placeholder 4">
            <a:extLst>
              <a:ext uri="{FF2B5EF4-FFF2-40B4-BE49-F238E27FC236}">
                <a16:creationId xmlns:a16="http://schemas.microsoft.com/office/drawing/2014/main" id="{EC7E0721-2727-4D13-87FA-F8ADCA3C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A4FAB-2A94-4A5F-96DD-0A249B14DFFB}"/>
              </a:ext>
            </a:extLst>
          </p:cNvPr>
          <p:cNvSpPr>
            <a:spLocks noGrp="1"/>
          </p:cNvSpPr>
          <p:nvPr>
            <p:ph type="sldNum" sz="quarter" idx="12"/>
          </p:nvPr>
        </p:nvSpPr>
        <p:spPr/>
        <p:txBody>
          <a:bodyPr/>
          <a:lstStyle/>
          <a:p>
            <a:pPr>
              <a:defRPr/>
            </a:pPr>
            <a:fld id="{DC1064D0-1208-43DB-9353-39C1906AD8FA}" type="slidenum">
              <a:rPr lang="en-US" smtClean="0"/>
              <a:pPr>
                <a:defRPr/>
              </a:pPr>
              <a:t>‹#›</a:t>
            </a:fld>
            <a:endParaRPr lang="en-US" dirty="0"/>
          </a:p>
        </p:txBody>
      </p:sp>
    </p:spTree>
    <p:extLst>
      <p:ext uri="{BB962C8B-B14F-4D97-AF65-F5344CB8AC3E}">
        <p14:creationId xmlns:p14="http://schemas.microsoft.com/office/powerpoint/2010/main" val="1000058373"/>
      </p:ext>
    </p:extLst>
  </p:cSld>
  <p:clrMapOvr>
    <a:masterClrMapping/>
  </p:clrMapOvr>
  <p:hf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503221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5576127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CA7AA5D8-8D6D-49E0-B59E-4ABA0BE02018}" type="slidenum">
              <a:rPr lang="en-US"/>
              <a:pPr>
                <a:defRPr/>
              </a:pPr>
              <a:t>‹#›</a:t>
            </a:fld>
            <a:endParaRPr lang="en-US" dirty="0"/>
          </a:p>
        </p:txBody>
      </p:sp>
    </p:spTree>
    <p:extLst>
      <p:ext uri="{BB962C8B-B14F-4D97-AF65-F5344CB8AC3E}">
        <p14:creationId xmlns:p14="http://schemas.microsoft.com/office/powerpoint/2010/main" val="63068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7" name="Slide Number Placeholder 7"/>
          <p:cNvSpPr>
            <a:spLocks noGrp="1"/>
          </p:cNvSpPr>
          <p:nvPr>
            <p:ph type="sldNum" sz="quarter" idx="15"/>
          </p:nvPr>
        </p:nvSpPr>
        <p:spPr/>
        <p:txBody>
          <a:bodyPr/>
          <a:lstStyle>
            <a:lvl1pPr>
              <a:defRPr/>
            </a:lvl1pPr>
          </a:lstStyle>
          <a:p>
            <a:pPr>
              <a:defRPr/>
            </a:pPr>
            <a:fld id="{AD7B6273-DB9E-45F6-B0F0-C058B10BB5B2}" type="slidenum">
              <a:rPr lang="en-US"/>
              <a:pPr>
                <a:defRPr/>
              </a:pPr>
              <a:t>‹#›</a:t>
            </a:fld>
            <a:endParaRPr lang="en-US" dirty="0"/>
          </a:p>
        </p:txBody>
      </p:sp>
    </p:spTree>
    <p:extLst>
      <p:ext uri="{BB962C8B-B14F-4D97-AF65-F5344CB8AC3E}">
        <p14:creationId xmlns:p14="http://schemas.microsoft.com/office/powerpoint/2010/main" val="320146523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D1F422BE-A97C-44CF-9492-E4039D6B9ECD}" type="slidenum">
              <a:rPr lang="en-US"/>
              <a:pPr>
                <a:defRPr/>
              </a:pPr>
              <a:t>‹#›</a:t>
            </a:fld>
            <a:endParaRPr lang="en-US" dirty="0"/>
          </a:p>
        </p:txBody>
      </p:sp>
    </p:spTree>
    <p:extLst>
      <p:ext uri="{BB962C8B-B14F-4D97-AF65-F5344CB8AC3E}">
        <p14:creationId xmlns:p14="http://schemas.microsoft.com/office/powerpoint/2010/main" val="300254835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2FD18078-39F9-4566-A6F9-6AE575E112AA}" type="slidenum">
              <a:rPr lang="en-US"/>
              <a:pPr>
                <a:defRPr/>
              </a:pPr>
              <a:t>‹#›</a:t>
            </a:fld>
            <a:endParaRPr lang="en-US" dirty="0"/>
          </a:p>
        </p:txBody>
      </p:sp>
    </p:spTree>
    <p:extLst>
      <p:ext uri="{BB962C8B-B14F-4D97-AF65-F5344CB8AC3E}">
        <p14:creationId xmlns:p14="http://schemas.microsoft.com/office/powerpoint/2010/main" val="147136022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0AF87A8B-B8C9-4EC7-A72C-FB971FCE3CAF}" type="slidenum">
              <a:rPr lang="en-US"/>
              <a:pPr>
                <a:defRPr/>
              </a:pPr>
              <a:t>‹#›</a:t>
            </a:fld>
            <a:endParaRPr lang="en-US" dirty="0"/>
          </a:p>
        </p:txBody>
      </p:sp>
    </p:spTree>
    <p:extLst>
      <p:ext uri="{BB962C8B-B14F-4D97-AF65-F5344CB8AC3E}">
        <p14:creationId xmlns:p14="http://schemas.microsoft.com/office/powerpoint/2010/main" val="2892812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DE6FAB6B-4794-4D96-BD9E-9364822FF3D2}" type="slidenum">
              <a:rPr lang="en-US"/>
              <a:pPr>
                <a:defRPr/>
              </a:pPr>
              <a:t>‹#›</a:t>
            </a:fld>
            <a:endParaRPr lang="en-US" dirty="0"/>
          </a:p>
        </p:txBody>
      </p:sp>
    </p:spTree>
    <p:extLst>
      <p:ext uri="{BB962C8B-B14F-4D97-AF65-F5344CB8AC3E}">
        <p14:creationId xmlns:p14="http://schemas.microsoft.com/office/powerpoint/2010/main" val="72855218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A18A2F95-EAF2-4910-A172-1D48D7377EFE}" type="slidenum">
              <a:rPr lang="en-US"/>
              <a:pPr>
                <a:defRPr/>
              </a:pPr>
              <a:t>‹#›</a:t>
            </a:fld>
            <a:endParaRPr lang="en-US" dirty="0"/>
          </a:p>
        </p:txBody>
      </p:sp>
    </p:spTree>
    <p:extLst>
      <p:ext uri="{BB962C8B-B14F-4D97-AF65-F5344CB8AC3E}">
        <p14:creationId xmlns:p14="http://schemas.microsoft.com/office/powerpoint/2010/main" val="12940629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7" name="Slide Number Placeholder 7"/>
          <p:cNvSpPr>
            <a:spLocks noGrp="1"/>
          </p:cNvSpPr>
          <p:nvPr>
            <p:ph type="sldNum" sz="quarter" idx="15"/>
          </p:nvPr>
        </p:nvSpPr>
        <p:spPr/>
        <p:txBody>
          <a:bodyPr/>
          <a:lstStyle>
            <a:lvl1pPr>
              <a:defRPr/>
            </a:lvl1pPr>
          </a:lstStyle>
          <a:p>
            <a:pPr>
              <a:defRPr/>
            </a:pPr>
            <a:fld id="{DE311B80-F150-4737-8A28-2E7447578E07}" type="slidenum">
              <a:rPr lang="en-US"/>
              <a:pPr>
                <a:defRPr/>
              </a:pPr>
              <a:t>‹#›</a:t>
            </a:fld>
            <a:endParaRPr lang="en-US" dirty="0"/>
          </a:p>
        </p:txBody>
      </p:sp>
    </p:spTree>
    <p:extLst>
      <p:ext uri="{BB962C8B-B14F-4D97-AF65-F5344CB8AC3E}">
        <p14:creationId xmlns:p14="http://schemas.microsoft.com/office/powerpoint/2010/main" val="5131282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Edit Master text styles</a:t>
            </a:r>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9327AC7A-8A6E-4FF3-9702-B02794593FE1}" type="slidenum">
              <a:rPr lang="en-US"/>
              <a:pPr>
                <a:defRPr/>
              </a:pPr>
              <a:t>‹#›</a:t>
            </a:fld>
            <a:endParaRPr lang="en-US" dirty="0"/>
          </a:p>
        </p:txBody>
      </p:sp>
    </p:spTree>
    <p:extLst>
      <p:ext uri="{BB962C8B-B14F-4D97-AF65-F5344CB8AC3E}">
        <p14:creationId xmlns:p14="http://schemas.microsoft.com/office/powerpoint/2010/main" val="352081896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6"/>
          </p:nvPr>
        </p:nvSpPr>
        <p:spPr/>
        <p:txBody>
          <a:bodyPr/>
          <a:lstStyle>
            <a:lvl1pPr>
              <a:defRPr/>
            </a:lvl1pPr>
          </a:lstStyle>
          <a:p>
            <a:pPr>
              <a:defRPr/>
            </a:pPr>
            <a:endParaRPr lang="en-US"/>
          </a:p>
        </p:txBody>
      </p:sp>
      <p:sp>
        <p:nvSpPr>
          <p:cNvPr id="9" name="Slide Number Placeholder 7"/>
          <p:cNvSpPr>
            <a:spLocks noGrp="1"/>
          </p:cNvSpPr>
          <p:nvPr>
            <p:ph type="sldNum" sz="quarter" idx="17"/>
          </p:nvPr>
        </p:nvSpPr>
        <p:spPr/>
        <p:txBody>
          <a:bodyPr/>
          <a:lstStyle>
            <a:lvl1pPr>
              <a:defRPr/>
            </a:lvl1pPr>
          </a:lstStyle>
          <a:p>
            <a:pPr>
              <a:defRPr/>
            </a:pPr>
            <a:fld id="{F0550562-F71F-4EBD-B577-7E94B939F324}" type="slidenum">
              <a:rPr lang="en-US"/>
              <a:pPr>
                <a:defRPr/>
              </a:pPr>
              <a:t>‹#›</a:t>
            </a:fld>
            <a:endParaRPr lang="en-US" dirty="0"/>
          </a:p>
        </p:txBody>
      </p:sp>
    </p:spTree>
    <p:extLst>
      <p:ext uri="{BB962C8B-B14F-4D97-AF65-F5344CB8AC3E}">
        <p14:creationId xmlns:p14="http://schemas.microsoft.com/office/powerpoint/2010/main" val="1151168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6893"/>
            <a:ext cx="2057400" cy="137287"/>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9917413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endParaRPr lang="en-US"/>
          </a:p>
        </p:txBody>
      </p:sp>
      <p:sp>
        <p:nvSpPr>
          <p:cNvPr id="6" name="Slide Number Placeholder 7"/>
          <p:cNvSpPr>
            <a:spLocks noGrp="1"/>
          </p:cNvSpPr>
          <p:nvPr>
            <p:ph type="sldNum" sz="quarter" idx="16"/>
          </p:nvPr>
        </p:nvSpPr>
        <p:spPr/>
        <p:txBody>
          <a:bodyPr/>
          <a:lstStyle>
            <a:lvl1pPr>
              <a:defRPr/>
            </a:lvl1pPr>
          </a:lstStyle>
          <a:p>
            <a:pPr>
              <a:defRPr/>
            </a:pPr>
            <a:fld id="{3E29C788-2AB5-47BD-B8E4-4F9C70BCD87E}" type="slidenum">
              <a:rPr lang="en-US"/>
              <a:pPr>
                <a:defRPr/>
              </a:pPr>
              <a:t>‹#›</a:t>
            </a:fld>
            <a:endParaRPr lang="en-US" dirty="0"/>
          </a:p>
        </p:txBody>
      </p:sp>
    </p:spTree>
    <p:extLst>
      <p:ext uri="{BB962C8B-B14F-4D97-AF65-F5344CB8AC3E}">
        <p14:creationId xmlns:p14="http://schemas.microsoft.com/office/powerpoint/2010/main" val="28764327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740DCF1A-E3A8-45E4-8656-B2B991799B2B}" type="slidenum">
              <a:rPr lang="en-US"/>
              <a:pPr>
                <a:defRPr/>
              </a:pPr>
              <a:t>‹#›</a:t>
            </a:fld>
            <a:endParaRPr lang="en-US" dirty="0"/>
          </a:p>
        </p:txBody>
      </p:sp>
    </p:spTree>
    <p:extLst>
      <p:ext uri="{BB962C8B-B14F-4D97-AF65-F5344CB8AC3E}">
        <p14:creationId xmlns:p14="http://schemas.microsoft.com/office/powerpoint/2010/main" val="396247174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fontAlgn="base">
              <a:spcBef>
                <a:spcPct val="0"/>
              </a:spcBef>
              <a:spcAft>
                <a:spcPct val="0"/>
              </a:spcAft>
              <a:defRPr sz="1300">
                <a:solidFill>
                  <a:schemeClr val="tx1"/>
                </a:solidFill>
                <a:latin typeface="IBM Plex Sans Light" panose="020B0403050203000203" pitchFamily="34" charset="0"/>
              </a:defRPr>
            </a:lvl6pPr>
            <a:lvl7pPr marL="2971800" indent="-228600" defTabSz="685800" fontAlgn="base">
              <a:spcBef>
                <a:spcPct val="0"/>
              </a:spcBef>
              <a:spcAft>
                <a:spcPct val="0"/>
              </a:spcAft>
              <a:defRPr sz="1300">
                <a:solidFill>
                  <a:schemeClr val="tx1"/>
                </a:solidFill>
                <a:latin typeface="IBM Plex Sans Light" panose="020B0403050203000203" pitchFamily="34" charset="0"/>
              </a:defRPr>
            </a:lvl7pPr>
            <a:lvl8pPr marL="3429000" indent="-228600" defTabSz="685800" fontAlgn="base">
              <a:spcBef>
                <a:spcPct val="0"/>
              </a:spcBef>
              <a:spcAft>
                <a:spcPct val="0"/>
              </a:spcAft>
              <a:defRPr sz="1300">
                <a:solidFill>
                  <a:schemeClr val="tx1"/>
                </a:solidFill>
                <a:latin typeface="IBM Plex Sans Light" panose="020B0403050203000203" pitchFamily="34" charset="0"/>
              </a:defRPr>
            </a:lvl8pPr>
            <a:lvl9pPr marL="3886200" indent="-228600" defTabSz="685800" fontAlgn="base">
              <a:spcBef>
                <a:spcPct val="0"/>
              </a:spcBef>
              <a:spcAft>
                <a:spcPct val="0"/>
              </a:spcAft>
              <a:defRPr sz="1300">
                <a:solidFill>
                  <a:schemeClr val="tx1"/>
                </a:solidFill>
                <a:latin typeface="IBM Plex Sans Light" panose="020B0403050203000203" pitchFamily="34" charset="0"/>
              </a:defRPr>
            </a:lvl9pPr>
          </a:lstStyle>
          <a:p>
            <a:pPr algn="ctr" defTabSz="685809" eaLnBrk="1" hangingPunct="1">
              <a:defRPr/>
            </a:pPr>
            <a:endParaRPr lang="en-US" altLang="en-US" sz="1200">
              <a:solidFill>
                <a:srgbClr val="FFFFFF"/>
              </a:solidFill>
              <a:latin typeface="Arial" panose="020B0604020202020204" pitchFamily="34" charset="0"/>
              <a:ea typeface="+mn-ea"/>
              <a:cs typeface="Arial" panose="020B0604020202020204" pitchFamily="34" charset="0"/>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13"/>
          </p:nvPr>
        </p:nvSpPr>
        <p:spPr/>
        <p:txBody>
          <a:bodyPr/>
          <a:lstStyle>
            <a:lvl1pPr>
              <a:defRPr/>
            </a:lvl1pPr>
          </a:lstStyle>
          <a:p>
            <a:pPr>
              <a:defRPr/>
            </a:pPr>
            <a:endParaRPr lang="en-US"/>
          </a:p>
        </p:txBody>
      </p:sp>
      <p:sp>
        <p:nvSpPr>
          <p:cNvPr id="7" name="Slide Number Placeholder 3"/>
          <p:cNvSpPr>
            <a:spLocks noGrp="1"/>
          </p:cNvSpPr>
          <p:nvPr>
            <p:ph type="sldNum" sz="quarter" idx="14"/>
          </p:nvPr>
        </p:nvSpPr>
        <p:spPr/>
        <p:txBody>
          <a:bodyPr/>
          <a:lstStyle>
            <a:lvl1pPr>
              <a:defRPr>
                <a:solidFill>
                  <a:srgbClr val="000000"/>
                </a:solidFill>
              </a:defRPr>
            </a:lvl1pPr>
          </a:lstStyle>
          <a:p>
            <a:pPr>
              <a:defRPr/>
            </a:pPr>
            <a:fld id="{06175CA3-2279-4383-92AB-D484DA31DD06}" type="slidenum">
              <a:rPr lang="en-US"/>
              <a:pPr>
                <a:defRPr/>
              </a:pPr>
              <a:t>‹#›</a:t>
            </a:fld>
            <a:endParaRPr lang="en-US" dirty="0"/>
          </a:p>
        </p:txBody>
      </p:sp>
    </p:spTree>
    <p:extLst>
      <p:ext uri="{BB962C8B-B14F-4D97-AF65-F5344CB8AC3E}">
        <p14:creationId xmlns:p14="http://schemas.microsoft.com/office/powerpoint/2010/main" val="41858949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4" name="Footer Placeholder 6"/>
          <p:cNvSpPr>
            <a:spLocks noGrp="1"/>
          </p:cNvSpPr>
          <p:nvPr>
            <p:ph type="ftr" sz="quarter" idx="15"/>
          </p:nvPr>
        </p:nvSpPr>
        <p:spPr/>
        <p:txBody>
          <a:bodyPr/>
          <a:lstStyle>
            <a:lvl1pPr>
              <a:defRPr/>
            </a:lvl1pPr>
          </a:lstStyle>
          <a:p>
            <a:pPr>
              <a:defRPr/>
            </a:pPr>
            <a:endParaRPr lang="en-US"/>
          </a:p>
        </p:txBody>
      </p:sp>
      <p:sp>
        <p:nvSpPr>
          <p:cNvPr id="5" name="Slide Number Placeholder 7"/>
          <p:cNvSpPr>
            <a:spLocks noGrp="1"/>
          </p:cNvSpPr>
          <p:nvPr>
            <p:ph type="sldNum" sz="quarter" idx="16"/>
          </p:nvPr>
        </p:nvSpPr>
        <p:spPr/>
        <p:txBody>
          <a:bodyPr/>
          <a:lstStyle>
            <a:lvl1pPr>
              <a:defRPr/>
            </a:lvl1pPr>
          </a:lstStyle>
          <a:p>
            <a:pPr>
              <a:defRPr/>
            </a:pPr>
            <a:fld id="{D3A11466-C4D3-4A68-BC8C-A828BB9AAE3F}" type="slidenum">
              <a:rPr lang="en-US"/>
              <a:pPr>
                <a:defRPr/>
              </a:pPr>
              <a:t>‹#›</a:t>
            </a:fld>
            <a:endParaRPr lang="en-US" dirty="0"/>
          </a:p>
        </p:txBody>
      </p:sp>
    </p:spTree>
    <p:extLst>
      <p:ext uri="{BB962C8B-B14F-4D97-AF65-F5344CB8AC3E}">
        <p14:creationId xmlns:p14="http://schemas.microsoft.com/office/powerpoint/2010/main" val="143232143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3A6694DE-6529-43BB-A9C1-FF9D5FD237B0}" type="slidenum">
              <a:rPr lang="en-US"/>
              <a:pPr>
                <a:defRPr/>
              </a:pPr>
              <a:t>‹#›</a:t>
            </a:fld>
            <a:endParaRPr lang="en-US" dirty="0"/>
          </a:p>
        </p:txBody>
      </p:sp>
    </p:spTree>
    <p:extLst>
      <p:ext uri="{BB962C8B-B14F-4D97-AF65-F5344CB8AC3E}">
        <p14:creationId xmlns:p14="http://schemas.microsoft.com/office/powerpoint/2010/main" val="3597755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endParaRPr lang="en-US"/>
          </a:p>
        </p:txBody>
      </p:sp>
      <p:sp>
        <p:nvSpPr>
          <p:cNvPr id="4" name="Slide Number Placeholder 7"/>
          <p:cNvSpPr>
            <a:spLocks noGrp="1"/>
          </p:cNvSpPr>
          <p:nvPr>
            <p:ph type="sldNum" sz="quarter" idx="11"/>
          </p:nvPr>
        </p:nvSpPr>
        <p:spPr/>
        <p:txBody>
          <a:bodyPr/>
          <a:lstStyle>
            <a:lvl1pPr>
              <a:defRPr/>
            </a:lvl1pPr>
          </a:lstStyle>
          <a:p>
            <a:pPr>
              <a:defRPr/>
            </a:pPr>
            <a:fld id="{AE54F282-9583-4348-A5C4-8EFA6358F87D}" type="slidenum">
              <a:rPr lang="en-US"/>
              <a:pPr>
                <a:defRPr/>
              </a:pPr>
              <a:t>‹#›</a:t>
            </a:fld>
            <a:endParaRPr lang="en-US" dirty="0"/>
          </a:p>
        </p:txBody>
      </p:sp>
    </p:spTree>
    <p:extLst>
      <p:ext uri="{BB962C8B-B14F-4D97-AF65-F5344CB8AC3E}">
        <p14:creationId xmlns:p14="http://schemas.microsoft.com/office/powerpoint/2010/main" val="364759399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20"/>
          </p:nvPr>
        </p:nvSpPr>
        <p:spPr/>
        <p:txBody>
          <a:bodyPr/>
          <a:lstStyle>
            <a:lvl1pPr>
              <a:defRPr/>
            </a:lvl1pPr>
          </a:lstStyle>
          <a:p>
            <a:pPr>
              <a:defRPr/>
            </a:pPr>
            <a:endParaRPr lang="en-US"/>
          </a:p>
        </p:txBody>
      </p:sp>
      <p:sp>
        <p:nvSpPr>
          <p:cNvPr id="11" name="Slide Number Placeholder 7"/>
          <p:cNvSpPr>
            <a:spLocks noGrp="1"/>
          </p:cNvSpPr>
          <p:nvPr>
            <p:ph type="sldNum" sz="quarter" idx="21"/>
          </p:nvPr>
        </p:nvSpPr>
        <p:spPr/>
        <p:txBody>
          <a:bodyPr/>
          <a:lstStyle>
            <a:lvl1pPr>
              <a:defRPr/>
            </a:lvl1pPr>
          </a:lstStyle>
          <a:p>
            <a:pPr>
              <a:defRPr/>
            </a:pPr>
            <a:fld id="{28B539B2-A754-4123-AC8C-832E4D0CD910}" type="slidenum">
              <a:rPr lang="en-US"/>
              <a:pPr>
                <a:defRPr/>
              </a:pPr>
              <a:t>‹#›</a:t>
            </a:fld>
            <a:endParaRPr lang="en-US" dirty="0"/>
          </a:p>
        </p:txBody>
      </p:sp>
    </p:spTree>
    <p:extLst>
      <p:ext uri="{BB962C8B-B14F-4D97-AF65-F5344CB8AC3E}">
        <p14:creationId xmlns:p14="http://schemas.microsoft.com/office/powerpoint/2010/main" val="19590123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8" name="Footer Placeholder 6"/>
          <p:cNvSpPr>
            <a:spLocks noGrp="1"/>
          </p:cNvSpPr>
          <p:nvPr>
            <p:ph type="ftr" sz="quarter" idx="21"/>
          </p:nvPr>
        </p:nvSpPr>
        <p:spPr/>
        <p:txBody>
          <a:bodyPr/>
          <a:lstStyle>
            <a:lvl1pPr>
              <a:defRPr/>
            </a:lvl1pPr>
          </a:lstStyle>
          <a:p>
            <a:pPr>
              <a:defRPr/>
            </a:pPr>
            <a:endParaRPr lang="en-US"/>
          </a:p>
        </p:txBody>
      </p:sp>
      <p:sp>
        <p:nvSpPr>
          <p:cNvPr id="9" name="Slide Number Placeholder 7"/>
          <p:cNvSpPr>
            <a:spLocks noGrp="1"/>
          </p:cNvSpPr>
          <p:nvPr>
            <p:ph type="sldNum" sz="quarter" idx="22"/>
          </p:nvPr>
        </p:nvSpPr>
        <p:spPr/>
        <p:txBody>
          <a:bodyPr/>
          <a:lstStyle>
            <a:lvl1pPr>
              <a:defRPr/>
            </a:lvl1pPr>
          </a:lstStyle>
          <a:p>
            <a:pPr>
              <a:defRPr/>
            </a:pPr>
            <a:fld id="{F250069A-2612-408A-AA90-71E07772E1E7}" type="slidenum">
              <a:rPr lang="en-US"/>
              <a:pPr>
                <a:defRPr/>
              </a:pPr>
              <a:t>‹#›</a:t>
            </a:fld>
            <a:endParaRPr lang="en-US" dirty="0"/>
          </a:p>
        </p:txBody>
      </p:sp>
    </p:spTree>
    <p:extLst>
      <p:ext uri="{BB962C8B-B14F-4D97-AF65-F5344CB8AC3E}">
        <p14:creationId xmlns:p14="http://schemas.microsoft.com/office/powerpoint/2010/main" val="8363864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8" name="Footer Placeholder 6"/>
          <p:cNvSpPr>
            <a:spLocks noGrp="1"/>
          </p:cNvSpPr>
          <p:nvPr>
            <p:ph type="ftr" sz="quarter" idx="21"/>
          </p:nvPr>
        </p:nvSpPr>
        <p:spPr/>
        <p:txBody>
          <a:bodyPr/>
          <a:lstStyle>
            <a:lvl1pPr>
              <a:defRPr/>
            </a:lvl1pPr>
          </a:lstStyle>
          <a:p>
            <a:pPr>
              <a:defRPr/>
            </a:pPr>
            <a:endParaRPr lang="en-US"/>
          </a:p>
        </p:txBody>
      </p:sp>
      <p:sp>
        <p:nvSpPr>
          <p:cNvPr id="9" name="Slide Number Placeholder 7"/>
          <p:cNvSpPr>
            <a:spLocks noGrp="1"/>
          </p:cNvSpPr>
          <p:nvPr>
            <p:ph type="sldNum" sz="quarter" idx="22"/>
          </p:nvPr>
        </p:nvSpPr>
        <p:spPr/>
        <p:txBody>
          <a:bodyPr/>
          <a:lstStyle>
            <a:lvl1pPr>
              <a:defRPr/>
            </a:lvl1pPr>
          </a:lstStyle>
          <a:p>
            <a:pPr>
              <a:defRPr/>
            </a:pPr>
            <a:fld id="{B5A83841-C469-4764-9EE9-60BA8B45F962}" type="slidenum">
              <a:rPr lang="en-US"/>
              <a:pPr>
                <a:defRPr/>
              </a:pPr>
              <a:t>‹#›</a:t>
            </a:fld>
            <a:endParaRPr lang="en-US" dirty="0"/>
          </a:p>
        </p:txBody>
      </p:sp>
    </p:spTree>
    <p:extLst>
      <p:ext uri="{BB962C8B-B14F-4D97-AF65-F5344CB8AC3E}">
        <p14:creationId xmlns:p14="http://schemas.microsoft.com/office/powerpoint/2010/main" val="140967009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71B7A842-697E-4019-914C-6CD778470E6E}" type="slidenum">
              <a:rPr lang="en-US"/>
              <a:pPr>
                <a:defRPr/>
              </a:pPr>
              <a:t>‹#›</a:t>
            </a:fld>
            <a:endParaRPr lang="en-US" dirty="0"/>
          </a:p>
        </p:txBody>
      </p:sp>
    </p:spTree>
    <p:extLst>
      <p:ext uri="{BB962C8B-B14F-4D97-AF65-F5344CB8AC3E}">
        <p14:creationId xmlns:p14="http://schemas.microsoft.com/office/powerpoint/2010/main" val="1422860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0134053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endParaRPr lang="en-US"/>
          </a:p>
        </p:txBody>
      </p:sp>
      <p:sp>
        <p:nvSpPr>
          <p:cNvPr id="7" name="Slide Number Placeholder 7"/>
          <p:cNvSpPr>
            <a:spLocks noGrp="1"/>
          </p:cNvSpPr>
          <p:nvPr>
            <p:ph type="sldNum" sz="quarter" idx="16"/>
          </p:nvPr>
        </p:nvSpPr>
        <p:spPr/>
        <p:txBody>
          <a:bodyPr/>
          <a:lstStyle>
            <a:lvl1pPr>
              <a:defRPr/>
            </a:lvl1pPr>
          </a:lstStyle>
          <a:p>
            <a:pPr>
              <a:defRPr/>
            </a:pPr>
            <a:fld id="{E44D76C3-29BB-4122-A1D0-F04C10993C86}" type="slidenum">
              <a:rPr lang="en-US"/>
              <a:pPr>
                <a:defRPr/>
              </a:pPr>
              <a:t>‹#›</a:t>
            </a:fld>
            <a:endParaRPr lang="en-US" dirty="0"/>
          </a:p>
        </p:txBody>
      </p:sp>
    </p:spTree>
    <p:extLst>
      <p:ext uri="{BB962C8B-B14F-4D97-AF65-F5344CB8AC3E}">
        <p14:creationId xmlns:p14="http://schemas.microsoft.com/office/powerpoint/2010/main" val="421171281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6"/>
          <p:cNvSpPr>
            <a:spLocks noGrp="1"/>
          </p:cNvSpPr>
          <p:nvPr>
            <p:ph type="ftr" sz="quarter" idx="16"/>
          </p:nvPr>
        </p:nvSpPr>
        <p:spPr/>
        <p:txBody>
          <a:bodyPr/>
          <a:lstStyle>
            <a:lvl1pPr>
              <a:defRPr/>
            </a:lvl1pPr>
          </a:lstStyle>
          <a:p>
            <a:pPr>
              <a:defRPr/>
            </a:pPr>
            <a:endParaRPr lang="en-US"/>
          </a:p>
        </p:txBody>
      </p:sp>
      <p:sp>
        <p:nvSpPr>
          <p:cNvPr id="7" name="Slide Number Placeholder 7"/>
          <p:cNvSpPr>
            <a:spLocks noGrp="1"/>
          </p:cNvSpPr>
          <p:nvPr>
            <p:ph type="sldNum" sz="quarter" idx="17"/>
          </p:nvPr>
        </p:nvSpPr>
        <p:spPr/>
        <p:txBody>
          <a:bodyPr/>
          <a:lstStyle>
            <a:lvl1pPr>
              <a:defRPr/>
            </a:lvl1pPr>
          </a:lstStyle>
          <a:p>
            <a:pPr>
              <a:defRPr/>
            </a:pPr>
            <a:fld id="{BF838357-A4A4-4589-9136-5D608A2B4B0A}" type="slidenum">
              <a:rPr lang="en-US"/>
              <a:pPr>
                <a:defRPr/>
              </a:pPr>
              <a:t>‹#›</a:t>
            </a:fld>
            <a:endParaRPr lang="en-US" dirty="0"/>
          </a:p>
        </p:txBody>
      </p:sp>
    </p:spTree>
    <p:extLst>
      <p:ext uri="{BB962C8B-B14F-4D97-AF65-F5344CB8AC3E}">
        <p14:creationId xmlns:p14="http://schemas.microsoft.com/office/powerpoint/2010/main" val="64783054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endParaRPr lang="en-US"/>
          </a:p>
        </p:txBody>
      </p:sp>
      <p:sp>
        <p:nvSpPr>
          <p:cNvPr id="8" name="Slide Number Placeholder 7"/>
          <p:cNvSpPr>
            <a:spLocks noGrp="1"/>
          </p:cNvSpPr>
          <p:nvPr>
            <p:ph type="sldNum" sz="quarter" idx="15"/>
          </p:nvPr>
        </p:nvSpPr>
        <p:spPr/>
        <p:txBody>
          <a:bodyPr/>
          <a:lstStyle>
            <a:lvl1pPr>
              <a:defRPr/>
            </a:lvl1pPr>
          </a:lstStyle>
          <a:p>
            <a:pPr>
              <a:defRPr/>
            </a:pPr>
            <a:fld id="{6A4B40E7-7529-4BEB-9056-41EF8113E25C}" type="slidenum">
              <a:rPr lang="en-US"/>
              <a:pPr>
                <a:defRPr/>
              </a:pPr>
              <a:t>‹#›</a:t>
            </a:fld>
            <a:endParaRPr lang="en-US" dirty="0"/>
          </a:p>
        </p:txBody>
      </p:sp>
    </p:spTree>
    <p:extLst>
      <p:ext uri="{BB962C8B-B14F-4D97-AF65-F5344CB8AC3E}">
        <p14:creationId xmlns:p14="http://schemas.microsoft.com/office/powerpoint/2010/main" val="17968352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endParaRPr lang="en-US"/>
          </a:p>
        </p:txBody>
      </p:sp>
      <p:sp>
        <p:nvSpPr>
          <p:cNvPr id="5" name="Slide Number Placeholder 7"/>
          <p:cNvSpPr>
            <a:spLocks noGrp="1"/>
          </p:cNvSpPr>
          <p:nvPr>
            <p:ph type="sldNum" sz="quarter" idx="14"/>
          </p:nvPr>
        </p:nvSpPr>
        <p:spPr/>
        <p:txBody>
          <a:bodyPr/>
          <a:lstStyle>
            <a:lvl1pPr>
              <a:defRPr/>
            </a:lvl1pPr>
          </a:lstStyle>
          <a:p>
            <a:pPr>
              <a:defRPr/>
            </a:pPr>
            <a:fld id="{641914F1-2B73-4C5B-B3DA-6937A6BA49BE}" type="slidenum">
              <a:rPr lang="en-US"/>
              <a:pPr>
                <a:defRPr/>
              </a:pPr>
              <a:t>‹#›</a:t>
            </a:fld>
            <a:endParaRPr lang="en-US" dirty="0"/>
          </a:p>
        </p:txBody>
      </p:sp>
    </p:spTree>
    <p:extLst>
      <p:ext uri="{BB962C8B-B14F-4D97-AF65-F5344CB8AC3E}">
        <p14:creationId xmlns:p14="http://schemas.microsoft.com/office/powerpoint/2010/main" val="157777965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endParaRPr lang="en-US"/>
          </a:p>
        </p:txBody>
      </p:sp>
      <p:sp>
        <p:nvSpPr>
          <p:cNvPr id="10" name="Slide Number Placeholder 7"/>
          <p:cNvSpPr>
            <a:spLocks noGrp="1"/>
          </p:cNvSpPr>
          <p:nvPr>
            <p:ph type="sldNum" sz="quarter" idx="17"/>
          </p:nvPr>
        </p:nvSpPr>
        <p:spPr/>
        <p:txBody>
          <a:bodyPr/>
          <a:lstStyle>
            <a:lvl1pPr>
              <a:defRPr/>
            </a:lvl1pPr>
          </a:lstStyle>
          <a:p>
            <a:pPr>
              <a:defRPr/>
            </a:pPr>
            <a:fld id="{2B433F9C-6745-438D-8323-6C847BFA91EA}" type="slidenum">
              <a:rPr lang="en-US"/>
              <a:pPr>
                <a:defRPr/>
              </a:pPr>
              <a:t>‹#›</a:t>
            </a:fld>
            <a:endParaRPr lang="en-US" dirty="0"/>
          </a:p>
        </p:txBody>
      </p:sp>
    </p:spTree>
    <p:extLst>
      <p:ext uri="{BB962C8B-B14F-4D97-AF65-F5344CB8AC3E}">
        <p14:creationId xmlns:p14="http://schemas.microsoft.com/office/powerpoint/2010/main" val="364457998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5"/>
          </p:nvPr>
        </p:nvSpPr>
        <p:spPr/>
        <p:txBody>
          <a:bodyPr/>
          <a:lstStyle>
            <a:lvl1pPr>
              <a:defRPr/>
            </a:lvl1pPr>
          </a:lstStyle>
          <a:p>
            <a:pPr>
              <a:defRPr/>
            </a:pPr>
            <a:endParaRPr lang="en-US"/>
          </a:p>
        </p:txBody>
      </p:sp>
      <p:sp>
        <p:nvSpPr>
          <p:cNvPr id="9" name="Slide Number Placeholder 7"/>
          <p:cNvSpPr>
            <a:spLocks noGrp="1"/>
          </p:cNvSpPr>
          <p:nvPr>
            <p:ph type="sldNum" sz="quarter" idx="16"/>
          </p:nvPr>
        </p:nvSpPr>
        <p:spPr/>
        <p:txBody>
          <a:bodyPr/>
          <a:lstStyle>
            <a:lvl1pPr>
              <a:defRPr/>
            </a:lvl1pPr>
          </a:lstStyle>
          <a:p>
            <a:pPr>
              <a:defRPr/>
            </a:pPr>
            <a:fld id="{D3E8E64D-9D62-4E77-9D27-17090DC94FCE}" type="slidenum">
              <a:rPr lang="en-US"/>
              <a:pPr>
                <a:defRPr/>
              </a:pPr>
              <a:t>‹#›</a:t>
            </a:fld>
            <a:endParaRPr lang="en-US" dirty="0"/>
          </a:p>
        </p:txBody>
      </p:sp>
    </p:spTree>
    <p:extLst>
      <p:ext uri="{BB962C8B-B14F-4D97-AF65-F5344CB8AC3E}">
        <p14:creationId xmlns:p14="http://schemas.microsoft.com/office/powerpoint/2010/main" val="299368695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a:t>Click icon to add table</a:t>
            </a:r>
            <a:endParaRPr lang="en-US" noProof="0" dirty="0"/>
          </a:p>
        </p:txBody>
      </p:sp>
      <p:sp>
        <p:nvSpPr>
          <p:cNvPr id="4" name="Footer Placeholder 6"/>
          <p:cNvSpPr>
            <a:spLocks noGrp="1"/>
          </p:cNvSpPr>
          <p:nvPr>
            <p:ph type="ftr" sz="quarter" idx="14"/>
          </p:nvPr>
        </p:nvSpPr>
        <p:spPr/>
        <p:txBody>
          <a:bodyPr/>
          <a:lstStyle>
            <a:lvl1pPr>
              <a:defRPr/>
            </a:lvl1pPr>
          </a:lstStyle>
          <a:p>
            <a:pPr>
              <a:defRPr/>
            </a:pPr>
            <a:endParaRPr lang="en-US"/>
          </a:p>
        </p:txBody>
      </p:sp>
      <p:sp>
        <p:nvSpPr>
          <p:cNvPr id="5" name="Slide Number Placeholder 7"/>
          <p:cNvSpPr>
            <a:spLocks noGrp="1"/>
          </p:cNvSpPr>
          <p:nvPr>
            <p:ph type="sldNum" sz="quarter" idx="15"/>
          </p:nvPr>
        </p:nvSpPr>
        <p:spPr/>
        <p:txBody>
          <a:bodyPr/>
          <a:lstStyle>
            <a:lvl1pPr>
              <a:defRPr/>
            </a:lvl1pPr>
          </a:lstStyle>
          <a:p>
            <a:pPr>
              <a:defRPr/>
            </a:pPr>
            <a:fld id="{EBAA29AA-497F-43B4-AE8A-ED4BAEDCECAE}" type="slidenum">
              <a:rPr lang="en-US"/>
              <a:pPr>
                <a:defRPr/>
              </a:pPr>
              <a:t>‹#›</a:t>
            </a:fld>
            <a:endParaRPr lang="en-US" dirty="0"/>
          </a:p>
        </p:txBody>
      </p:sp>
    </p:spTree>
    <p:extLst>
      <p:ext uri="{BB962C8B-B14F-4D97-AF65-F5344CB8AC3E}">
        <p14:creationId xmlns:p14="http://schemas.microsoft.com/office/powerpoint/2010/main" val="43274199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endParaRPr lang="en-US"/>
          </a:p>
        </p:txBody>
      </p:sp>
      <p:sp>
        <p:nvSpPr>
          <p:cNvPr id="3" name="Slide Number Placeholder 7"/>
          <p:cNvSpPr>
            <a:spLocks noGrp="1"/>
          </p:cNvSpPr>
          <p:nvPr>
            <p:ph type="sldNum" sz="quarter" idx="11"/>
          </p:nvPr>
        </p:nvSpPr>
        <p:spPr/>
        <p:txBody>
          <a:bodyPr/>
          <a:lstStyle>
            <a:lvl1pPr>
              <a:defRPr/>
            </a:lvl1pPr>
          </a:lstStyle>
          <a:p>
            <a:pPr>
              <a:defRPr/>
            </a:pPr>
            <a:fld id="{CF19A823-17DC-418A-967B-6DEDE6C52E59}" type="slidenum">
              <a:rPr lang="en-US"/>
              <a:pPr>
                <a:defRPr/>
              </a:pPr>
              <a:t>‹#›</a:t>
            </a:fld>
            <a:endParaRPr lang="en-US" dirty="0"/>
          </a:p>
        </p:txBody>
      </p:sp>
    </p:spTree>
    <p:extLst>
      <p:ext uri="{BB962C8B-B14F-4D97-AF65-F5344CB8AC3E}">
        <p14:creationId xmlns:p14="http://schemas.microsoft.com/office/powerpoint/2010/main" val="190315112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7737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4" name="Footer Placeholder 6"/>
          <p:cNvSpPr>
            <a:spLocks noGrp="1"/>
          </p:cNvSpPr>
          <p:nvPr>
            <p:ph type="ftr" sz="quarter" idx="14"/>
          </p:nvPr>
        </p:nvSpPr>
        <p:spPr/>
        <p:txBody>
          <a:bodyPr/>
          <a:lstStyle>
            <a:lvl1pPr>
              <a:defRPr/>
            </a:lvl1pPr>
          </a:lstStyle>
          <a:p>
            <a:pPr>
              <a:defRPr/>
            </a:pPr>
            <a:endParaRPr lang="en-US"/>
          </a:p>
        </p:txBody>
      </p:sp>
      <p:sp>
        <p:nvSpPr>
          <p:cNvPr id="5" name="Slide Number Placeholder 7"/>
          <p:cNvSpPr>
            <a:spLocks noGrp="1"/>
          </p:cNvSpPr>
          <p:nvPr>
            <p:ph type="sldNum" sz="quarter" idx="15"/>
          </p:nvPr>
        </p:nvSpPr>
        <p:spPr/>
        <p:txBody>
          <a:bodyPr/>
          <a:lstStyle>
            <a:lvl1pPr>
              <a:defRPr/>
            </a:lvl1pPr>
          </a:lstStyle>
          <a:p>
            <a:pPr>
              <a:defRPr/>
            </a:pPr>
            <a:fld id="{F3B1180D-1668-4573-9DAC-0F326C7DBDD9}" type="slidenum">
              <a:rPr lang="en-US"/>
              <a:pPr>
                <a:defRPr/>
              </a:pPr>
              <a:t>‹#›</a:t>
            </a:fld>
            <a:endParaRPr lang="en-US" dirty="0"/>
          </a:p>
        </p:txBody>
      </p:sp>
    </p:spTree>
    <p:extLst>
      <p:ext uri="{BB962C8B-B14F-4D97-AF65-F5344CB8AC3E}">
        <p14:creationId xmlns:p14="http://schemas.microsoft.com/office/powerpoint/2010/main" val="3483698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5466657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25889" y="2310363"/>
            <a:ext cx="129222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endParaRPr lang="en-US"/>
          </a:p>
        </p:txBody>
      </p:sp>
      <p:sp>
        <p:nvSpPr>
          <p:cNvPr id="4" name="Slide Number Placeholder 3"/>
          <p:cNvSpPr>
            <a:spLocks noGrp="1"/>
          </p:cNvSpPr>
          <p:nvPr>
            <p:ph type="sldNum" sz="quarter" idx="11"/>
          </p:nvPr>
        </p:nvSpPr>
        <p:spPr/>
        <p:txBody>
          <a:bodyPr/>
          <a:lstStyle>
            <a:lvl1pPr>
              <a:defRPr/>
            </a:lvl1pPr>
          </a:lstStyle>
          <a:p>
            <a:pPr>
              <a:defRPr/>
            </a:pPr>
            <a:fld id="{52B74E33-3E6C-43CE-887F-464A6B345358}" type="slidenum">
              <a:rPr lang="en-US"/>
              <a:pPr>
                <a:defRPr/>
              </a:pPr>
              <a:t>‹#›</a:t>
            </a:fld>
            <a:endParaRPr lang="en-US" dirty="0"/>
          </a:p>
        </p:txBody>
      </p:sp>
    </p:spTree>
    <p:extLst>
      <p:ext uri="{BB962C8B-B14F-4D97-AF65-F5344CB8AC3E}">
        <p14:creationId xmlns:p14="http://schemas.microsoft.com/office/powerpoint/2010/main" val="135113319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88482" y="4722673"/>
            <a:ext cx="1809432" cy="201354"/>
          </a:xfrm>
          <a:prstGeom prst="rect">
            <a:avLst/>
          </a:prstGeom>
        </p:spPr>
        <p:txBody>
          <a:bodyPr/>
          <a:lstStyle/>
          <a:p>
            <a:fld id="{787DE46D-6D7E-E545-B14F-488BEF96B357}" type="datetime1">
              <a:rPr lang="en-US" smtClean="0"/>
              <a:t>9/2/21</a:t>
            </a:fld>
            <a:endParaRPr lang="en-US" dirty="0"/>
          </a:p>
        </p:txBody>
      </p:sp>
      <p:sp>
        <p:nvSpPr>
          <p:cNvPr id="3" name="Footer Placeholder 2"/>
          <p:cNvSpPr>
            <a:spLocks noGrp="1"/>
          </p:cNvSpPr>
          <p:nvPr>
            <p:ph type="ftr" sz="quarter" idx="11"/>
          </p:nvPr>
        </p:nvSpPr>
        <p:spPr>
          <a:xfrm>
            <a:off x="603504" y="4722673"/>
            <a:ext cx="2895600" cy="201354"/>
          </a:xfrm>
          <a:prstGeom prst="rect">
            <a:avLst/>
          </a:prstGeom>
        </p:spPr>
        <p:txBody>
          <a:bodyPr/>
          <a:lstStyle/>
          <a:p>
            <a:r>
              <a:rPr lang="en-US" dirty="0"/>
              <a:t>Watson Financial Services</a:t>
            </a:r>
            <a:r>
              <a:rPr lang="de-DE" dirty="0"/>
              <a:t> / </a:t>
            </a:r>
            <a:r>
              <a:rPr lang="en-US" dirty="0"/>
              <a:t>Presentation</a:t>
            </a:r>
            <a:r>
              <a:rPr lang="de-DE" dirty="0"/>
              <a:t> Title / Date</a:t>
            </a:r>
            <a:endParaRPr lang="en-US" dirty="0"/>
          </a:p>
        </p:txBody>
      </p:sp>
      <p:sp>
        <p:nvSpPr>
          <p:cNvPr id="4" name="Slide Number Placeholder 3"/>
          <p:cNvSpPr>
            <a:spLocks noGrp="1"/>
          </p:cNvSpPr>
          <p:nvPr>
            <p:ph type="sldNum" sz="quarter" idx="12"/>
          </p:nvPr>
        </p:nvSpPr>
        <p:spPr>
          <a:xfrm>
            <a:off x="230188" y="4722673"/>
            <a:ext cx="210312" cy="201354"/>
          </a:xfrm>
          <a:prstGeom prst="rect">
            <a:avLst/>
          </a:prstGeom>
        </p:spPr>
        <p:txBody>
          <a:bodyPr/>
          <a:lstStyle/>
          <a:p>
            <a:fld id="{E4DBDE34-E9B5-E04F-B662-69720E4BCB53}" type="slidenum">
              <a:rPr lang="en-US" smtClean="0"/>
              <a:t>‹#›</a:t>
            </a:fld>
            <a:endParaRPr lang="en-US" dirty="0"/>
          </a:p>
        </p:txBody>
      </p:sp>
    </p:spTree>
    <p:extLst>
      <p:ext uri="{BB962C8B-B14F-4D97-AF65-F5344CB8AC3E}">
        <p14:creationId xmlns:p14="http://schemas.microsoft.com/office/powerpoint/2010/main" val="235840185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32503"/>
            <a:ext cx="6400800" cy="137287"/>
          </a:xfrm>
        </p:spPr>
        <p:txBody>
          <a:bodyPr/>
          <a:lstStyle>
            <a:lvl1pPr>
              <a:defRPr>
                <a:solidFill>
                  <a:schemeClr val="bg2"/>
                </a:solidFill>
              </a:defRPr>
            </a:lvl1pPr>
          </a:lstStyle>
          <a:p>
            <a:r>
              <a:rPr lang="en-US"/>
              <a:t>Think 2020 / DOC ID / Month XX, 2020 / © 2020 IBM Corporation</a:t>
            </a:r>
          </a:p>
        </p:txBody>
      </p:sp>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spTree>
    <p:extLst>
      <p:ext uri="{BB962C8B-B14F-4D97-AF65-F5344CB8AC3E}">
        <p14:creationId xmlns:p14="http://schemas.microsoft.com/office/powerpoint/2010/main" val="29864081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18"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dirty="0"/>
              <a:t>Click to edit Master title style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1157" y="53695"/>
            <a:ext cx="1586164" cy="505703"/>
          </a:xfrm>
          <a:prstGeom prst="rect">
            <a:avLst/>
          </a:prstGeom>
        </p:spPr>
      </p:pic>
      <p:sp>
        <p:nvSpPr>
          <p:cNvPr id="20" name="Footer Placeholder 1"/>
          <p:cNvSpPr>
            <a:spLocks noGrp="1"/>
          </p:cNvSpPr>
          <p:nvPr>
            <p:ph type="ftr" sz="quarter" idx="10"/>
          </p:nvPr>
        </p:nvSpPr>
        <p:spPr>
          <a:xfrm>
            <a:off x="228600" y="4832503"/>
            <a:ext cx="6400800" cy="137287"/>
          </a:xfrm>
        </p:spPr>
        <p:txBody>
          <a:bodyPr/>
          <a:lstStyle>
            <a:lvl1pPr>
              <a:defRPr>
                <a:solidFill>
                  <a:schemeClr val="tx1"/>
                </a:solidFill>
              </a:defRPr>
            </a:lvl1pPr>
          </a:lstStyle>
          <a:p>
            <a:r>
              <a:rPr lang="de-DE"/>
              <a:t>Think 2020 / DOC ID / Month XX, 2020 / © 2020 IBM Corporation</a:t>
            </a:r>
            <a:endParaRPr lang="en-US" dirty="0"/>
          </a:p>
        </p:txBody>
      </p:sp>
      <p:pic>
        <p:nvPicPr>
          <p:cNvPr id="21" name="Picture 20"/>
          <p:cNvPicPr>
            <a:picLocks noChangeAspect="1"/>
          </p:cNvPicPr>
          <p:nvPr userDrawn="1"/>
        </p:nvPicPr>
        <p:blipFill>
          <a:blip r:embed="rId3"/>
          <a:stretch>
            <a:fillRect/>
          </a:stretch>
        </p:blipFill>
        <p:spPr>
          <a:xfrm>
            <a:off x="8296618" y="4675512"/>
            <a:ext cx="618783" cy="247117"/>
          </a:xfrm>
          <a:prstGeom prst="rect">
            <a:avLst/>
          </a:prstGeom>
        </p:spPr>
      </p:pic>
    </p:spTree>
    <p:extLst>
      <p:ext uri="{BB962C8B-B14F-4D97-AF65-F5344CB8AC3E}">
        <p14:creationId xmlns:p14="http://schemas.microsoft.com/office/powerpoint/2010/main" val="120533237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Cover Slide">
    <p:bg>
      <p:bgRef idx="1001">
        <a:schemeClr val="bg2"/>
      </p:bgRef>
    </p:bg>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dirty="0"/>
              <a:t>Data and AI Forum / © 2020 IBM Corporation</a:t>
            </a:r>
          </a:p>
        </p:txBody>
      </p:sp>
    </p:spTree>
    <p:extLst>
      <p:ext uri="{BB962C8B-B14F-4D97-AF65-F5344CB8AC3E}">
        <p14:creationId xmlns:p14="http://schemas.microsoft.com/office/powerpoint/2010/main" val="3474438644"/>
      </p:ext>
    </p:extLst>
  </p:cSld>
  <p:clrMapOvr>
    <a:overrideClrMapping bg1="lt1" tx1="dk1" bg2="lt2" tx2="dk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695089"/>
            <a:ext cx="521589" cy="211651"/>
          </a:xfrm>
          <a:prstGeom prst="rect">
            <a:avLst/>
          </a:prstGeom>
        </p:spPr>
      </p:pic>
    </p:spTree>
    <p:extLst>
      <p:ext uri="{BB962C8B-B14F-4D97-AF65-F5344CB8AC3E}">
        <p14:creationId xmlns:p14="http://schemas.microsoft.com/office/powerpoint/2010/main" val="129741215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32003373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30460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5995895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31359310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1693593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3181847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45132902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354"/>
            <a:ext cx="4123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55597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876"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9129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Click to edit Master text styles</a:t>
            </a:r>
          </a:p>
        </p:txBody>
      </p:sp>
    </p:spTree>
    <p:extLst>
      <p:ext uri="{BB962C8B-B14F-4D97-AF65-F5344CB8AC3E}">
        <p14:creationId xmlns:p14="http://schemas.microsoft.com/office/powerpoint/2010/main" val="230013904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69898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87883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463138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2"/>
          </a:solidFill>
        </p:spPr>
        <p:txBody>
          <a:bodyPr wrap="square" lIns="0" tIns="0" rIns="0" bIns="0" rtlCol="0" anchor="ctr">
            <a:noAutofit/>
          </a:bodyPr>
          <a:lstStyle/>
          <a:p>
            <a:pPr algn="ctr" defTabSz="685992" eaLnBrk="1" fontAlgn="auto" hangingPunct="1">
              <a:spcBef>
                <a:spcPts val="0"/>
              </a:spcBef>
              <a:spcAft>
                <a:spcPts val="0"/>
              </a:spcAft>
            </a:pPr>
            <a:endParaRPr lang="en-US" sz="1200" err="1">
              <a:solidFill>
                <a:srgbClr val="FFFFFF"/>
              </a:solidFill>
              <a:latin typeface="Arial" panose="020B0604020202020204"/>
              <a:ea typeface="+mn-ea"/>
              <a:cs typeface="Arial"/>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531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01118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Tree>
    <p:extLst>
      <p:ext uri="{BB962C8B-B14F-4D97-AF65-F5344CB8AC3E}">
        <p14:creationId xmlns:p14="http://schemas.microsoft.com/office/powerpoint/2010/main" val="426449934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291276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51396148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323047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6075777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50421653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1946335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a:t>Click icon to add picture</a:t>
            </a:r>
            <a:endParaRPr lang="en-US" dirty="0"/>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9491912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0751867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75224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2179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4500 / February 13, 2019 / © 2019 IBM Corporation</a:t>
            </a:r>
          </a:p>
        </p:txBody>
      </p:sp>
    </p:spTree>
    <p:extLst>
      <p:ext uri="{BB962C8B-B14F-4D97-AF65-F5344CB8AC3E}">
        <p14:creationId xmlns:p14="http://schemas.microsoft.com/office/powerpoint/2010/main" val="263775185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76772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16864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23172926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187814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57084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Tree>
    <p:extLst>
      <p:ext uri="{BB962C8B-B14F-4D97-AF65-F5344CB8AC3E}">
        <p14:creationId xmlns:p14="http://schemas.microsoft.com/office/powerpoint/2010/main" val="232481380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solidFill>
                  <a:srgbClr val="FFFFFF"/>
                </a:solidFill>
              </a:rPr>
              <a:t>Group Name / DOC ID / Month XX,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10841"/>
            <a:ext cx="1292094" cy="526584"/>
          </a:xfrm>
          <a:prstGeom prst="rect">
            <a:avLst/>
          </a:prstGeom>
        </p:spPr>
      </p:pic>
    </p:spTree>
    <p:extLst>
      <p:ext uri="{BB962C8B-B14F-4D97-AF65-F5344CB8AC3E}">
        <p14:creationId xmlns:p14="http://schemas.microsoft.com/office/powerpoint/2010/main" val="221589345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356090" y="4827688"/>
            <a:ext cx="111948" cy="114406"/>
          </a:xfrm>
        </p:spPr>
        <p:txBody>
          <a:bodyPr/>
          <a:lstStyle>
            <a:lvl1pPr>
              <a:defRPr/>
            </a:lvl1pPr>
          </a:lstStyle>
          <a:p>
            <a:pPr>
              <a:defRPr/>
            </a:pPr>
            <a:fld id="{4AAA96BD-87AC-6D40-B286-25EBD0277AF7}" type="slidenum">
              <a:rPr lang="en-US" altLang="en-US">
                <a:solidFill>
                  <a:srgbClr val="FFFFFF"/>
                </a:solidFill>
              </a:rPr>
              <a:pPr>
                <a:defRPr/>
              </a:pPr>
              <a:t>‹#›</a:t>
            </a:fld>
            <a:endParaRPr lang="en-US" altLang="en-US" dirty="0">
              <a:solidFill>
                <a:srgbClr val="FFFFFF"/>
              </a:solidFill>
            </a:endParaRPr>
          </a:p>
        </p:txBody>
      </p:sp>
    </p:spTree>
    <p:extLst>
      <p:ext uri="{BB962C8B-B14F-4D97-AF65-F5344CB8AC3E}">
        <p14:creationId xmlns:p14="http://schemas.microsoft.com/office/powerpoint/2010/main" val="113539100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380" y="1178619"/>
            <a:ext cx="7429551" cy="31608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74170" y="620007"/>
            <a:ext cx="8010460" cy="532394"/>
          </a:xfrm>
          <a:prstGeom prst="rect">
            <a:avLst/>
          </a:prstGeom>
        </p:spPr>
        <p:txBody>
          <a:bodyPr lIns="0" tIns="0" rIns="0" bIns="0"/>
          <a:lstStyle>
            <a:lvl1pPr>
              <a:defRPr>
                <a:solidFill>
                  <a:srgbClr val="0070C0"/>
                </a:solidFill>
                <a:latin typeface="Helvetica Neue" charset="0"/>
                <a:ea typeface="Helvetica Neue" charset="0"/>
                <a:cs typeface="Helvetica Neue" charset="0"/>
              </a:defRPr>
            </a:lvl1pPr>
          </a:lstStyle>
          <a:p>
            <a:r>
              <a:rPr lang="en-US"/>
              <a:t>Click to edit Master title style</a:t>
            </a:r>
            <a:endParaRPr lang="en-US" dirty="0"/>
          </a:p>
        </p:txBody>
      </p:sp>
      <p:sp>
        <p:nvSpPr>
          <p:cNvPr id="4" name="Rectangle 7"/>
          <p:cNvSpPr>
            <a:spLocks noGrp="1" noChangeArrowheads="1"/>
          </p:cNvSpPr>
          <p:nvPr>
            <p:ph type="sldNum" sz="quarter" idx="10"/>
          </p:nvPr>
        </p:nvSpPr>
        <p:spPr>
          <a:xfrm>
            <a:off x="356090" y="4827688"/>
            <a:ext cx="111948" cy="114406"/>
          </a:xfrm>
        </p:spPr>
        <p:txBody>
          <a:bodyPr/>
          <a:lstStyle>
            <a:lvl1pPr>
              <a:defRPr/>
            </a:lvl1pPr>
          </a:lstStyle>
          <a:p>
            <a:pPr>
              <a:defRPr/>
            </a:pPr>
            <a:fld id="{99A8A594-908E-F54B-B972-C73F54E7175D}"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2106257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35" y="4858243"/>
            <a:ext cx="435499" cy="187532"/>
          </a:xfrm>
          <a:prstGeom prst="rect">
            <a:avLst/>
          </a:prstGeom>
        </p:spPr>
        <p:txBody>
          <a:bodyPr vert="horz" lIns="68580" tIns="34290" rIns="68580" bIns="34290"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8243"/>
            <a:ext cx="2057400" cy="187532"/>
          </a:xfrm>
          <a:prstGeom prst="rect">
            <a:avLst/>
          </a:prstGeom>
        </p:spPr>
        <p:txBody>
          <a:bodyPr vert="horz" lIns="68580" tIns="34290" rIns="68580" bIns="34290" rtlCol="0" anchor="ctr"/>
          <a:lstStyle>
            <a:lvl1pPr algn="l">
              <a:defRPr sz="675" baseline="0">
                <a:solidFill>
                  <a:srgbClr val="655A5B"/>
                </a:solidFill>
              </a:defRPr>
            </a:lvl1pPr>
          </a:lstStyle>
          <a:p>
            <a:pPr defTabSz="685992" eaLnBrk="1" fontAlgn="auto" hangingPunct="1">
              <a:spcBef>
                <a:spcPts val="0"/>
              </a:spcBef>
              <a:spcAft>
                <a:spcPts val="0"/>
              </a:spcAft>
            </a:pPr>
            <a:fld id="{CD911897-AAF5-9F48-8CFE-C7A0C3E8F556}" type="datetime1">
              <a:rPr lang="en-US" smtClean="0">
                <a:latin typeface="Arial" panose="020B0604020202020204"/>
                <a:ea typeface="+mn-ea"/>
                <a:cs typeface="+mn-cs"/>
                <a:sym typeface="IBM Plex Sans"/>
              </a:rPr>
              <a:pPr defTabSz="685992" eaLnBrk="1" fontAlgn="auto" hangingPunct="1">
                <a:spcBef>
                  <a:spcPts val="0"/>
                </a:spcBef>
                <a:spcAft>
                  <a:spcPts val="0"/>
                </a:spcAft>
              </a:pPr>
              <a:t>9/2/21</a:t>
            </a:fld>
            <a:endParaRPr lang="en-US" dirty="0">
              <a:latin typeface="Arial" panose="020B0604020202020204"/>
              <a:ea typeface="+mn-ea"/>
              <a:cs typeface="+mn-cs"/>
              <a:sym typeface="IBM Plex Sans"/>
            </a:endParaRPr>
          </a:p>
        </p:txBody>
      </p:sp>
      <p:sp>
        <p:nvSpPr>
          <p:cNvPr id="10" name="Text Placeholder 15"/>
          <p:cNvSpPr>
            <a:spLocks noGrp="1"/>
          </p:cNvSpPr>
          <p:nvPr>
            <p:ph type="body" sz="quarter" idx="11" hasCustomPrompt="1"/>
          </p:nvPr>
        </p:nvSpPr>
        <p:spPr>
          <a:xfrm>
            <a:off x="202520" y="291197"/>
            <a:ext cx="3770265" cy="704559"/>
          </a:xfrm>
        </p:spPr>
        <p:txBody>
          <a:bodyPr>
            <a:noAutofit/>
          </a:bodyPr>
          <a:lstStyle>
            <a:lvl1pPr marL="0" indent="0" fontAlgn="t">
              <a:buFontTx/>
              <a:buNone/>
              <a:defRPr sz="1950" baseline="0">
                <a:solidFill>
                  <a:srgbClr val="9855D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8" y="1152967"/>
            <a:ext cx="8181975" cy="3232760"/>
          </a:xfrm>
        </p:spPr>
        <p:txBody>
          <a:bodyPr numCol="2" spcCol="617220"/>
          <a:lstStyle>
            <a:lvl1pPr marL="0" marR="0" indent="0" algn="l" defTabSz="514356"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178" indent="0">
              <a:buNone/>
              <a:defRPr/>
            </a:lvl2pPr>
            <a:lvl3pPr marL="514356" indent="0">
              <a:buNone/>
              <a:defRPr/>
            </a:lvl3pPr>
            <a:lvl4pPr marL="771535" indent="0">
              <a:buNone/>
              <a:defRPr/>
            </a:lvl4pPr>
            <a:lvl5pPr marL="1028713"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8898520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69124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3" name="Straight Connector 12"/>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spTree>
    <p:extLst>
      <p:ext uri="{BB962C8B-B14F-4D97-AF65-F5344CB8AC3E}">
        <p14:creationId xmlns:p14="http://schemas.microsoft.com/office/powerpoint/2010/main" val="169735455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Primary Content - Bullets - Black">
    <p:spTree>
      <p:nvGrpSpPr>
        <p:cNvPr id="1" name=""/>
        <p:cNvGrpSpPr/>
        <p:nvPr/>
      </p:nvGrpSpPr>
      <p:grpSpPr>
        <a:xfrm>
          <a:off x="0" y="0"/>
          <a:ext cx="0" cy="0"/>
          <a:chOff x="0" y="0"/>
          <a:chExt cx="0" cy="0"/>
        </a:xfrm>
      </p:grpSpPr>
      <p:sp>
        <p:nvSpPr>
          <p:cNvPr id="133" name="Big singular title here"/>
          <p:cNvSpPr txBox="1">
            <a:spLocks noGrp="1"/>
          </p:cNvSpPr>
          <p:nvPr>
            <p:ph type="body" sz="quarter" idx="13"/>
          </p:nvPr>
        </p:nvSpPr>
        <p:spPr>
          <a:xfrm>
            <a:off x="921262" y="1536647"/>
            <a:ext cx="7301479" cy="545140"/>
          </a:xfrm>
          <a:prstGeom prst="rect">
            <a:avLst/>
          </a:prstGeom>
        </p:spPr>
        <p:txBody>
          <a:bodyPr anchor="t">
            <a:spAutoFit/>
          </a:bodyPr>
          <a:lstStyle>
            <a:lvl1pPr marL="0" indent="0" algn="ctr">
              <a:lnSpc>
                <a:spcPct val="70000"/>
              </a:lnSpc>
              <a:spcBef>
                <a:spcPts val="0"/>
              </a:spcBef>
              <a:buSzTx/>
              <a:buNone/>
              <a:defRPr sz="3900">
                <a:solidFill>
                  <a:srgbClr val="FFFFFF"/>
                </a:solidFill>
                <a:latin typeface="IBM Plex Sans Light"/>
                <a:ea typeface="IBM Plex Sans Light"/>
                <a:cs typeface="IBM Plex Sans Light"/>
                <a:sym typeface="IBM Plex Sans Light"/>
              </a:defRPr>
            </a:lvl1pPr>
          </a:lstStyle>
          <a:p>
            <a:pPr>
              <a:defRPr sz="6000"/>
            </a:pPr>
            <a:r>
              <a:rPr sz="3900"/>
              <a:t>Big singular title here</a:t>
            </a:r>
          </a:p>
        </p:txBody>
      </p:sp>
      <p:sp>
        <p:nvSpPr>
          <p:cNvPr id="134" name="Body content goes here. Body content goes here. Body content goes here. Body content goes here. Body content goes here. Body content goes here. Body content goes here. Body content goes here. Body content goes here. Body content goes here. Body content goes here. Body content goes here. Body content goes here."/>
          <p:cNvSpPr txBox="1">
            <a:spLocks noGrp="1"/>
          </p:cNvSpPr>
          <p:nvPr>
            <p:ph type="body" sz="half" idx="14"/>
          </p:nvPr>
        </p:nvSpPr>
        <p:spPr>
          <a:xfrm>
            <a:off x="921262" y="2391288"/>
            <a:ext cx="7301479" cy="1515877"/>
          </a:xfrm>
          <a:prstGeom prst="rect">
            <a:avLst/>
          </a:prstGeom>
        </p:spPr>
        <p:txBody>
          <a:bodyPr anchor="t">
            <a:spAutoFit/>
          </a:bodyPr>
          <a:lstStyle>
            <a:lvl1pPr marL="0" indent="0" algn="ctr">
              <a:spcBef>
                <a:spcPts val="0"/>
              </a:spcBef>
              <a:buSzTx/>
              <a:buNone/>
              <a:defRPr>
                <a:solidFill>
                  <a:srgbClr val="FFFFFF"/>
                </a:solidFill>
                <a:latin typeface="IBM Plex Sans Light"/>
                <a:ea typeface="IBM Plex Sans Light"/>
                <a:cs typeface="IBM Plex Sans Light"/>
                <a:sym typeface="IBM Plex Sans Light"/>
              </a:defRPr>
            </a:lvl1pPr>
          </a:lstStyle>
          <a:p>
            <a:r>
              <a:t>Body content goes here. Body content goes here. Body content goes here. Body content goes here. Body content goes here. Body content goes here. Body content goes here. Body content goes here. Body content goes here. Body content goes here. Body content goes here. Body content goes here. Body content goes here.</a:t>
            </a:r>
          </a:p>
        </p:txBody>
      </p:sp>
      <p:sp>
        <p:nvSpPr>
          <p:cNvPr id="135" name="SECTION NAME  /  CURRENT PAGE"/>
          <p:cNvSpPr txBox="1">
            <a:spLocks noGrp="1"/>
          </p:cNvSpPr>
          <p:nvPr>
            <p:ph type="body" sz="quarter" idx="15"/>
          </p:nvPr>
        </p:nvSpPr>
        <p:spPr>
          <a:xfrm>
            <a:off x="300981" y="295750"/>
            <a:ext cx="6860209" cy="739346"/>
          </a:xfrm>
          <a:prstGeom prst="rect">
            <a:avLst/>
          </a:prstGeom>
        </p:spPr>
        <p:txBody>
          <a:bodyPr wrap="none" lIns="121919" tIns="121919" rIns="121919" bIns="121919" anchor="t">
            <a:spAutoFit/>
          </a:bodyPr>
          <a:lstStyle>
            <a:lvl1pPr marL="0" indent="0">
              <a:spcBef>
                <a:spcPts val="0"/>
              </a:spcBef>
              <a:buSzTx/>
              <a:buNone/>
              <a:defRPr sz="3200">
                <a:solidFill>
                  <a:srgbClr val="FFFFFF"/>
                </a:solidFill>
                <a:latin typeface="IBM Plex Sans SemiBold"/>
                <a:sym typeface="IBM Plex Sans SemiBold"/>
              </a:defRPr>
            </a:lvl1pPr>
          </a:lstStyle>
          <a:p>
            <a:pPr marL="0" indent="0">
              <a:spcBef>
                <a:spcPts val="0"/>
              </a:spcBef>
              <a:buSzTx/>
              <a:buNone/>
              <a:defRPr sz="3200">
                <a:solidFill>
                  <a:srgbClr val="FFFFFF"/>
                </a:solidFill>
                <a:latin typeface="IBM Plex Sans SemiBold"/>
                <a:ea typeface="IBM Plex Sans SemiBold"/>
                <a:cs typeface="IBM Plex Sans SemiBold"/>
                <a:sym typeface="IBM Plex Sans SemiBold"/>
              </a:defRPr>
            </a:pPr>
            <a:r>
              <a:rPr>
                <a:solidFill>
                  <a:srgbClr val="A9A9A9"/>
                </a:solidFill>
              </a:rPr>
              <a:t>SECTION NAME </a:t>
            </a:r>
            <a:r>
              <a:t> </a:t>
            </a:r>
            <a:r>
              <a:rPr>
                <a:solidFill>
                  <a:srgbClr val="009E9A"/>
                </a:solidFill>
              </a:rPr>
              <a:t>/</a:t>
            </a:r>
            <a:r>
              <a:t> </a:t>
            </a:r>
            <a:r>
              <a:rPr>
                <a:solidFill>
                  <a:srgbClr val="000000"/>
                </a:solidFill>
              </a:rPr>
              <a:t> </a:t>
            </a:r>
            <a:r>
              <a:t>CURRENT PAGE</a:t>
            </a:r>
          </a:p>
        </p:txBody>
      </p:sp>
      <p:sp>
        <p:nvSpPr>
          <p:cNvPr id="136" name="Footer Placeholder 2"/>
          <p:cNvSpPr txBox="1"/>
          <p:nvPr/>
        </p:nvSpPr>
        <p:spPr>
          <a:xfrm>
            <a:off x="351847" y="4853384"/>
            <a:ext cx="2673752" cy="92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1828800">
              <a:defRPr sz="1600" b="0">
                <a:solidFill>
                  <a:srgbClr val="5E5E5E"/>
                </a:solidFill>
                <a:latin typeface="IBM Plex Sans"/>
                <a:ea typeface="IBM Plex Sans"/>
                <a:cs typeface="IBM Plex Sans"/>
                <a:sym typeface="IBM Plex Sans"/>
              </a:defRPr>
            </a:lvl1pPr>
          </a:lstStyle>
          <a:p>
            <a:r>
              <a:rPr sz="600"/>
              <a:t>IBM Watson Financial Services / © 2019 IBM Corporation</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7100505"/>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Tree>
    <p:extLst>
      <p:ext uri="{BB962C8B-B14F-4D97-AF65-F5344CB8AC3E}">
        <p14:creationId xmlns:p14="http://schemas.microsoft.com/office/powerpoint/2010/main" val="287639504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45BFD700-902D-4214-B93A-65F50943099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29584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5"/>
          </p:nvPr>
        </p:nvSpPr>
        <p:spPr/>
        <p:txBody>
          <a:bodyPr/>
          <a:lstStyle>
            <a:lvl1pPr>
              <a:defRPr/>
            </a:lvl1pPr>
          </a:lstStyle>
          <a:p>
            <a:pPr>
              <a:defRPr/>
            </a:pPr>
            <a:fld id="{90C5F822-9FB2-4553-9ABE-3E569488D7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2044285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D0B9F60C-D1E4-40C6-B5B5-F10E1A85BB03}"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2919966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D4996C2D-DB5C-4254-AD3C-02FB51FD5FA4}"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1584424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48DB2EBD-6D1C-466B-ACB8-CDEE00E1E90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3134018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93B21934-8655-40F4-B895-FB8ED9F518D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418473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E88CC807-5A08-42B6-B2AF-8F257788822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9950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419426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5"/>
          </p:nvPr>
        </p:nvSpPr>
        <p:spPr/>
        <p:txBody>
          <a:bodyPr/>
          <a:lstStyle>
            <a:lvl1pPr>
              <a:defRPr/>
            </a:lvl1pPr>
          </a:lstStyle>
          <a:p>
            <a:pPr>
              <a:defRPr/>
            </a:pPr>
            <a:fld id="{AE6C79D9-D18D-4F88-A8BE-7AAB956B402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5462442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7C74B2ED-77B8-48F9-AAF6-3DA0B0834C3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9089579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17"/>
          </p:nvPr>
        </p:nvSpPr>
        <p:spPr/>
        <p:txBody>
          <a:bodyPr/>
          <a:lstStyle>
            <a:lvl1pPr>
              <a:defRPr/>
            </a:lvl1pPr>
          </a:lstStyle>
          <a:p>
            <a:pPr>
              <a:defRPr/>
            </a:pPr>
            <a:fld id="{64D928B1-D55E-467B-AF10-BF859A77D0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998366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6" name="Slide Number Placeholder 7"/>
          <p:cNvSpPr>
            <a:spLocks noGrp="1"/>
          </p:cNvSpPr>
          <p:nvPr>
            <p:ph type="sldNum" sz="quarter" idx="16"/>
          </p:nvPr>
        </p:nvSpPr>
        <p:spPr/>
        <p:txBody>
          <a:bodyPr/>
          <a:lstStyle>
            <a:lvl1pPr>
              <a:defRPr/>
            </a:lvl1pPr>
          </a:lstStyle>
          <a:p>
            <a:pPr>
              <a:defRPr/>
            </a:pPr>
            <a:fld id="{401F693F-D3DD-42FF-A6AA-CF59D9660A5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333868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E2C4998D-D0AC-4DF8-8BC9-DED481D13A5F}"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6123781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Light" panose="020B0403050203000203" pitchFamily="34" charset="0"/>
              </a:defRPr>
            </a:lvl1pPr>
            <a:lvl2pPr marL="742950" indent="-285750">
              <a:defRPr sz="1300">
                <a:solidFill>
                  <a:schemeClr val="tx1"/>
                </a:solidFill>
                <a:latin typeface="IBM Plex Sans Light" panose="020B0403050203000203" pitchFamily="34" charset="0"/>
              </a:defRPr>
            </a:lvl2pPr>
            <a:lvl3pPr marL="1143000" indent="-228600">
              <a:defRPr sz="1300">
                <a:solidFill>
                  <a:schemeClr val="tx1"/>
                </a:solidFill>
                <a:latin typeface="IBM Plex Sans Light" panose="020B0403050203000203" pitchFamily="34" charset="0"/>
              </a:defRPr>
            </a:lvl3pPr>
            <a:lvl4pPr marL="1600200" indent="-228600">
              <a:defRPr sz="1300">
                <a:solidFill>
                  <a:schemeClr val="tx1"/>
                </a:solidFill>
                <a:latin typeface="IBM Plex Sans Light" panose="020B0403050203000203" pitchFamily="34" charset="0"/>
              </a:defRPr>
            </a:lvl4pPr>
            <a:lvl5pPr marL="2057400" indent="-228600">
              <a:defRPr sz="1300">
                <a:solidFill>
                  <a:schemeClr val="tx1"/>
                </a:solidFill>
                <a:latin typeface="IBM Plex Sans Light" panose="020B0403050203000203" pitchFamily="34" charset="0"/>
              </a:defRPr>
            </a:lvl5pPr>
            <a:lvl6pPr marL="2514600" indent="-228600" defTabSz="685800" fontAlgn="base">
              <a:spcBef>
                <a:spcPct val="0"/>
              </a:spcBef>
              <a:spcAft>
                <a:spcPct val="0"/>
              </a:spcAft>
              <a:defRPr sz="1300">
                <a:solidFill>
                  <a:schemeClr val="tx1"/>
                </a:solidFill>
                <a:latin typeface="IBM Plex Sans Light" panose="020B0403050203000203" pitchFamily="34" charset="0"/>
              </a:defRPr>
            </a:lvl6pPr>
            <a:lvl7pPr marL="2971800" indent="-228600" defTabSz="685800" fontAlgn="base">
              <a:spcBef>
                <a:spcPct val="0"/>
              </a:spcBef>
              <a:spcAft>
                <a:spcPct val="0"/>
              </a:spcAft>
              <a:defRPr sz="1300">
                <a:solidFill>
                  <a:schemeClr val="tx1"/>
                </a:solidFill>
                <a:latin typeface="IBM Plex Sans Light" panose="020B0403050203000203" pitchFamily="34" charset="0"/>
              </a:defRPr>
            </a:lvl7pPr>
            <a:lvl8pPr marL="3429000" indent="-228600" defTabSz="685800" fontAlgn="base">
              <a:spcBef>
                <a:spcPct val="0"/>
              </a:spcBef>
              <a:spcAft>
                <a:spcPct val="0"/>
              </a:spcAft>
              <a:defRPr sz="1300">
                <a:solidFill>
                  <a:schemeClr val="tx1"/>
                </a:solidFill>
                <a:latin typeface="IBM Plex Sans Light" panose="020B0403050203000203" pitchFamily="34" charset="0"/>
              </a:defRPr>
            </a:lvl8pPr>
            <a:lvl9pPr marL="3886200" indent="-228600" defTabSz="685800" fontAlgn="base">
              <a:spcBef>
                <a:spcPct val="0"/>
              </a:spcBef>
              <a:spcAft>
                <a:spcPct val="0"/>
              </a:spcAft>
              <a:defRPr sz="1300">
                <a:solidFill>
                  <a:schemeClr val="tx1"/>
                </a:solidFill>
                <a:latin typeface="IBM Plex Sans Light" panose="020B0403050203000203" pitchFamily="34" charset="0"/>
              </a:defRPr>
            </a:lvl9pPr>
          </a:lstStyle>
          <a:p>
            <a:pPr algn="ctr" defTabSz="685809" eaLnBrk="1" hangingPunct="1">
              <a:defRPr/>
            </a:pPr>
            <a:endParaRPr lang="en-US" altLang="en-US" sz="1200">
              <a:solidFill>
                <a:srgbClr val="FFFFFF"/>
              </a:solidFill>
              <a:latin typeface="Arial" panose="020B0604020202020204" pitchFamily="34" charset="0"/>
              <a:ea typeface="+mn-ea"/>
              <a:cs typeface="Arial" panose="020B0604020202020204" pitchFamily="34" charset="0"/>
              <a:sym typeface="IBM Plex Sans"/>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3"/>
          <p:cNvSpPr>
            <a:spLocks noGrp="1"/>
          </p:cNvSpPr>
          <p:nvPr>
            <p:ph type="sldNum" sz="quarter" idx="14"/>
          </p:nvPr>
        </p:nvSpPr>
        <p:spPr/>
        <p:txBody>
          <a:bodyPr/>
          <a:lstStyle>
            <a:lvl1pPr>
              <a:defRPr>
                <a:solidFill>
                  <a:schemeClr val="tx1"/>
                </a:solidFill>
              </a:defRPr>
            </a:lvl1pPr>
          </a:lstStyle>
          <a:p>
            <a:pPr>
              <a:defRPr/>
            </a:pPr>
            <a:fld id="{6908F4D1-0C9C-4790-B726-EFCF3081DC0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2066323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4"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6"/>
          </p:nvPr>
        </p:nvSpPr>
        <p:spPr/>
        <p:txBody>
          <a:bodyPr/>
          <a:lstStyle>
            <a:lvl1pPr>
              <a:defRPr/>
            </a:lvl1pPr>
          </a:lstStyle>
          <a:p>
            <a:pPr>
              <a:defRPr/>
            </a:pPr>
            <a:fld id="{89091DA4-6AC5-4213-B9D1-C1C78BBF60A2}"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8646383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832AA60D-FA61-4C4C-8AC7-EF789F64CC8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3329927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7"/>
          <p:cNvSpPr>
            <a:spLocks noGrp="1"/>
          </p:cNvSpPr>
          <p:nvPr>
            <p:ph type="sldNum" sz="quarter" idx="11"/>
          </p:nvPr>
        </p:nvSpPr>
        <p:spPr/>
        <p:txBody>
          <a:bodyPr/>
          <a:lstStyle>
            <a:lvl1pPr>
              <a:defRPr/>
            </a:lvl1pPr>
          </a:lstStyle>
          <a:p>
            <a:pPr>
              <a:defRPr/>
            </a:pPr>
            <a:fld id="{23706FC4-B3A1-4610-ADCC-D4D91576D6A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5517689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20"/>
          </p:nvPr>
        </p:nvSpPr>
        <p:spPr/>
        <p:txBody>
          <a:bodyPr/>
          <a:lstStyle>
            <a:lvl1pPr>
              <a:defRPr/>
            </a:lvl1pPr>
          </a:lstStyle>
          <a:p>
            <a:pPr>
              <a:defRPr/>
            </a:pPr>
            <a:r>
              <a:rPr lang="en-US">
                <a:solidFill>
                  <a:srgbClr val="FFFFFF"/>
                </a:solidFill>
              </a:rPr>
              <a:t>Group Name / DOC ID / Month XX, 2018 / © 2018 IBM Corporation</a:t>
            </a:r>
          </a:p>
        </p:txBody>
      </p:sp>
      <p:sp>
        <p:nvSpPr>
          <p:cNvPr id="11" name="Slide Number Placeholder 7"/>
          <p:cNvSpPr>
            <a:spLocks noGrp="1"/>
          </p:cNvSpPr>
          <p:nvPr>
            <p:ph type="sldNum" sz="quarter" idx="21"/>
          </p:nvPr>
        </p:nvSpPr>
        <p:spPr/>
        <p:txBody>
          <a:bodyPr/>
          <a:lstStyle>
            <a:lvl1pPr>
              <a:defRPr/>
            </a:lvl1pPr>
          </a:lstStyle>
          <a:p>
            <a:pPr>
              <a:defRPr/>
            </a:pPr>
            <a:fld id="{DA52CBC5-0B67-47CF-91F1-CBC211D28C4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6280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32503"/>
            <a:ext cx="6400800" cy="137287"/>
          </a:xfrm>
        </p:spPr>
        <p:txBody>
          <a:bodyPr/>
          <a:lstStyle>
            <a:lvl1pPr>
              <a:defRPr>
                <a:solidFill>
                  <a:schemeClr val="tx1"/>
                </a:solidFill>
              </a:defRPr>
            </a:lvl1pPr>
          </a:lstStyle>
          <a:p>
            <a:r>
              <a:rPr lang="en-US"/>
              <a:t>Think 2019 / 4500 / February 13, 2019 / © 2019 IBM Corporation</a:t>
            </a:r>
          </a:p>
        </p:txBody>
      </p:sp>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9692"/>
            <a:ext cx="521589" cy="211667"/>
          </a:xfrm>
          <a:prstGeom prst="rect">
            <a:avLst/>
          </a:prstGeom>
        </p:spPr>
      </p:pic>
    </p:spTree>
    <p:extLst>
      <p:ext uri="{BB962C8B-B14F-4D97-AF65-F5344CB8AC3E}">
        <p14:creationId xmlns:p14="http://schemas.microsoft.com/office/powerpoint/2010/main" val="1319827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418974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8" name="Footer Placeholder 6"/>
          <p:cNvSpPr>
            <a:spLocks noGrp="1"/>
          </p:cNvSpPr>
          <p:nvPr>
            <p:ph type="ftr" sz="quarter" idx="21"/>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22"/>
          </p:nvPr>
        </p:nvSpPr>
        <p:spPr/>
        <p:txBody>
          <a:bodyPr/>
          <a:lstStyle>
            <a:lvl1pPr>
              <a:defRPr/>
            </a:lvl1pPr>
          </a:lstStyle>
          <a:p>
            <a:pPr>
              <a:defRPr/>
            </a:pPr>
            <a:fld id="{731A3F6E-3BD7-41CC-908E-3AF3841F228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0038074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8" name="Footer Placeholder 6"/>
          <p:cNvSpPr>
            <a:spLocks noGrp="1"/>
          </p:cNvSpPr>
          <p:nvPr>
            <p:ph type="ftr" sz="quarter" idx="21"/>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22"/>
          </p:nvPr>
        </p:nvSpPr>
        <p:spPr/>
        <p:txBody>
          <a:bodyPr/>
          <a:lstStyle>
            <a:lvl1pPr>
              <a:defRPr/>
            </a:lvl1pPr>
          </a:lstStyle>
          <a:p>
            <a:pPr>
              <a:defRPr/>
            </a:pPr>
            <a:fld id="{97580E8C-95C3-484B-B599-761234538E6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1033379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3725CA82-7CC8-414C-9205-F6E84B6E5672}"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8126849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6"/>
          </p:nvPr>
        </p:nvSpPr>
        <p:spPr/>
        <p:txBody>
          <a:bodyPr/>
          <a:lstStyle>
            <a:lvl1pPr>
              <a:defRPr/>
            </a:lvl1pPr>
          </a:lstStyle>
          <a:p>
            <a:pPr>
              <a:defRPr/>
            </a:pPr>
            <a:fld id="{1F5117DA-BE59-4545-96CA-90897612799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966606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7" name="Slide Number Placeholder 7"/>
          <p:cNvSpPr>
            <a:spLocks noGrp="1"/>
          </p:cNvSpPr>
          <p:nvPr>
            <p:ph type="sldNum" sz="quarter" idx="17"/>
          </p:nvPr>
        </p:nvSpPr>
        <p:spPr/>
        <p:txBody>
          <a:bodyPr/>
          <a:lstStyle>
            <a:lvl1pPr>
              <a:defRPr/>
            </a:lvl1pPr>
          </a:lstStyle>
          <a:p>
            <a:pPr>
              <a:defRPr/>
            </a:pPr>
            <a:fld id="{1D2E1040-6C56-47F5-8177-5826917046A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7259172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8" name="Slide Number Placeholder 7"/>
          <p:cNvSpPr>
            <a:spLocks noGrp="1"/>
          </p:cNvSpPr>
          <p:nvPr>
            <p:ph type="sldNum" sz="quarter" idx="15"/>
          </p:nvPr>
        </p:nvSpPr>
        <p:spPr/>
        <p:txBody>
          <a:bodyPr/>
          <a:lstStyle>
            <a:lvl1pPr>
              <a:defRPr/>
            </a:lvl1pPr>
          </a:lstStyle>
          <a:p>
            <a:pPr>
              <a:defRPr/>
            </a:pPr>
            <a:fld id="{1F84B15D-07D8-4496-8619-F77EE0B778D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5640478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6"/>
          <p:cNvSpPr>
            <a:spLocks noGrp="1"/>
          </p:cNvSpPr>
          <p:nvPr>
            <p:ph type="ftr" sz="quarter" idx="13"/>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4"/>
          </p:nvPr>
        </p:nvSpPr>
        <p:spPr/>
        <p:txBody>
          <a:bodyPr/>
          <a:lstStyle>
            <a:lvl1pPr>
              <a:defRPr/>
            </a:lvl1pPr>
          </a:lstStyle>
          <a:p>
            <a:pPr>
              <a:defRPr/>
            </a:pPr>
            <a:fld id="{DD96DBC7-5843-4269-AB81-5171047B20A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0130363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a:t>Click icon to add picture</a:t>
            </a:r>
            <a:endParaRPr lang="en-US" noProof="0"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r>
              <a:rPr lang="en-US">
                <a:solidFill>
                  <a:srgbClr val="FFFFFF"/>
                </a:solidFill>
              </a:rPr>
              <a:t>Group Name / DOC ID / Month XX, 2018 / © 2018 IBM Corporation</a:t>
            </a:r>
          </a:p>
        </p:txBody>
      </p:sp>
      <p:sp>
        <p:nvSpPr>
          <p:cNvPr id="10" name="Slide Number Placeholder 7"/>
          <p:cNvSpPr>
            <a:spLocks noGrp="1"/>
          </p:cNvSpPr>
          <p:nvPr>
            <p:ph type="sldNum" sz="quarter" idx="17"/>
          </p:nvPr>
        </p:nvSpPr>
        <p:spPr/>
        <p:txBody>
          <a:bodyPr/>
          <a:lstStyle>
            <a:lvl1pPr>
              <a:defRPr/>
            </a:lvl1pPr>
          </a:lstStyle>
          <a:p>
            <a:pPr>
              <a:defRPr/>
            </a:pPr>
            <a:fld id="{CE9EB93B-6EA6-4951-AEAB-C19AE15B633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39839430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5"/>
          </p:nvPr>
        </p:nvSpPr>
        <p:spPr/>
        <p:txBody>
          <a:bodyPr/>
          <a:lstStyle>
            <a:lvl1pPr>
              <a:defRPr/>
            </a:lvl1pPr>
          </a:lstStyle>
          <a:p>
            <a:pPr>
              <a:defRPr/>
            </a:pPr>
            <a:r>
              <a:rPr lang="en-US">
                <a:solidFill>
                  <a:srgbClr val="FFFFFF"/>
                </a:solidFill>
              </a:rPr>
              <a:t>Group Name / DOC ID / Month XX, 2018 / © 2018 IBM Corporation</a:t>
            </a:r>
          </a:p>
        </p:txBody>
      </p:sp>
      <p:sp>
        <p:nvSpPr>
          <p:cNvPr id="9" name="Slide Number Placeholder 7"/>
          <p:cNvSpPr>
            <a:spLocks noGrp="1"/>
          </p:cNvSpPr>
          <p:nvPr>
            <p:ph type="sldNum" sz="quarter" idx="16"/>
          </p:nvPr>
        </p:nvSpPr>
        <p:spPr/>
        <p:txBody>
          <a:bodyPr/>
          <a:lstStyle>
            <a:lvl1pPr>
              <a:defRPr/>
            </a:lvl1pPr>
          </a:lstStyle>
          <a:p>
            <a:pPr>
              <a:defRPr/>
            </a:pPr>
            <a:fld id="{BD6760CF-61EC-4633-A39C-4D6BE3B8AC0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1989657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a:t>Click icon to add table</a:t>
            </a:r>
            <a:endParaRPr lang="en-US" noProof="0" dirty="0"/>
          </a:p>
        </p:txBody>
      </p:sp>
      <p:sp>
        <p:nvSpPr>
          <p:cNvPr id="4"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5"/>
          </p:nvPr>
        </p:nvSpPr>
        <p:spPr/>
        <p:txBody>
          <a:bodyPr/>
          <a:lstStyle>
            <a:lvl1pPr>
              <a:defRPr/>
            </a:lvl1pPr>
          </a:lstStyle>
          <a:p>
            <a:pPr>
              <a:defRPr/>
            </a:pPr>
            <a:fld id="{36CC5F60-FEBA-415F-BB7F-52CF3AB00E8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85301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Tree>
    <p:extLst>
      <p:ext uri="{BB962C8B-B14F-4D97-AF65-F5344CB8AC3E}">
        <p14:creationId xmlns:p14="http://schemas.microsoft.com/office/powerpoint/2010/main" val="228428867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3" name="Slide Number Placeholder 7"/>
          <p:cNvSpPr>
            <a:spLocks noGrp="1"/>
          </p:cNvSpPr>
          <p:nvPr>
            <p:ph type="sldNum" sz="quarter" idx="11"/>
          </p:nvPr>
        </p:nvSpPr>
        <p:spPr/>
        <p:txBody>
          <a:bodyPr/>
          <a:lstStyle>
            <a:lvl1pPr>
              <a:defRPr/>
            </a:lvl1pPr>
          </a:lstStyle>
          <a:p>
            <a:pPr>
              <a:defRPr/>
            </a:pPr>
            <a:fld id="{2B6C17A3-B1AA-4C87-BF93-EBE7CBC3536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464480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7735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FFFFFF"/>
                </a:solidFill>
              </a:rPr>
              <a:t>Group Name / DOC ID / Month XX, 2018 / © 2018 IBM Corporation</a:t>
            </a:r>
          </a:p>
        </p:txBody>
      </p:sp>
      <p:sp>
        <p:nvSpPr>
          <p:cNvPr id="5" name="Slide Number Placeholder 7"/>
          <p:cNvSpPr>
            <a:spLocks noGrp="1"/>
          </p:cNvSpPr>
          <p:nvPr>
            <p:ph type="sldNum" sz="quarter" idx="15"/>
          </p:nvPr>
        </p:nvSpPr>
        <p:spPr/>
        <p:txBody>
          <a:bodyPr/>
          <a:lstStyle>
            <a:lvl1pPr>
              <a:defRPr/>
            </a:lvl1pPr>
          </a:lstStyle>
          <a:p>
            <a:pPr>
              <a:defRPr/>
            </a:pPr>
            <a:fld id="{AC35FAFE-4FFA-49D2-989C-4604D25B7C2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9695016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25889" y="2310363"/>
            <a:ext cx="129222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r>
              <a:rPr lang="en-US">
                <a:solidFill>
                  <a:srgbClr val="FFFFFF"/>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a:lvl1pPr>
          </a:lstStyle>
          <a:p>
            <a:pPr>
              <a:defRPr/>
            </a:pPr>
            <a:fld id="{967FCCDB-E955-4DD5-BCCA-36F1A25EA1C7}"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468853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3" name="Picture 50" descr="ibm_gr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93114" y="4695407"/>
            <a:ext cx="522287" cy="21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Footer Placeholder 2"/>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Tree>
    <p:extLst>
      <p:ext uri="{BB962C8B-B14F-4D97-AF65-F5344CB8AC3E}">
        <p14:creationId xmlns:p14="http://schemas.microsoft.com/office/powerpoint/2010/main" val="84841685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E1A5E9D0-81A7-477C-A04F-C20A43C5612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1121580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5"/>
          </p:nvPr>
        </p:nvSpPr>
        <p:spPr/>
        <p:txBody>
          <a:bodyPr/>
          <a:lstStyle>
            <a:lvl1pPr>
              <a:defRPr/>
            </a:lvl1pPr>
          </a:lstStyle>
          <a:p>
            <a:pPr>
              <a:defRPr/>
            </a:pPr>
            <a:fld id="{B88F368B-F1A4-4759-8CFF-A9D1353AA3C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363824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CA88A70B-F70B-4010-8254-269D0909712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871550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rtlCol="0">
            <a:noAutofit/>
          </a:bodyPr>
          <a:lstStyle>
            <a:lvl1pPr>
              <a:defRPr baseline="0"/>
            </a:lvl1pPr>
          </a:lstStyle>
          <a:p>
            <a:pPr lvl="0"/>
            <a:r>
              <a:rPr lang="en-US" noProof="0" dirty="0"/>
              <a:t>Drag picture to placeholder or click icon to add</a:t>
            </a:r>
          </a:p>
        </p:txBody>
      </p:sp>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3793C2FD-431D-416B-9243-138BC732FAD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6210238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F9730F97-6649-445E-8CC9-6C37F1AEEA8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6033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326612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2968EF76-7836-4C8F-9D10-9FA34571E7A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718445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a:t>
            </a:r>
            <a:r>
              <a:rPr lang="en-US" dirty="0"/>
              <a:t>to edit Master title style</a:t>
            </a:r>
          </a:p>
        </p:txBody>
      </p:sp>
      <p:sp>
        <p:nvSpPr>
          <p:cNvPr id="6" name="Text Placeholder 5"/>
          <p:cNvSpPr>
            <a:spLocks noGrp="1"/>
          </p:cNvSpPr>
          <p:nvPr>
            <p:ph type="body" sz="quarter" idx="12"/>
          </p:nvPr>
        </p:nvSpPr>
        <p:spPr>
          <a:xfrm>
            <a:off x="4791456" y="201354"/>
            <a:ext cx="4123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8392ABF3-EF82-497E-A8A7-6758E381DDF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1922837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876"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5"/>
          </p:nvPr>
        </p:nvSpPr>
        <p:spPr/>
        <p:txBody>
          <a:bodyPr/>
          <a:lstStyle>
            <a:lvl1pPr>
              <a:defRPr/>
            </a:lvl1pPr>
          </a:lstStyle>
          <a:p>
            <a:pPr>
              <a:defRPr/>
            </a:pPr>
            <a:fld id="{AFA36A9C-3FF9-4779-BC27-9FD1035EC20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4707516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4791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dirty="0"/>
              <a:t>Click to edit Master text styles</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1C46F420-86E9-478E-9A3D-38EA9E1AB2E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924553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6"/>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9" name="Slide Number Placeholder 7"/>
          <p:cNvSpPr>
            <a:spLocks noGrp="1"/>
          </p:cNvSpPr>
          <p:nvPr>
            <p:ph type="sldNum" sz="quarter" idx="17"/>
          </p:nvPr>
        </p:nvSpPr>
        <p:spPr/>
        <p:txBody>
          <a:bodyPr/>
          <a:lstStyle>
            <a:lvl1pPr>
              <a:defRPr/>
            </a:lvl1pPr>
          </a:lstStyle>
          <a:p>
            <a:pPr>
              <a:defRPr/>
            </a:pPr>
            <a:fld id="{952A6776-3115-4EEA-8752-0795E098667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419683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6" name="Slide Number Placeholder 7"/>
          <p:cNvSpPr>
            <a:spLocks noGrp="1"/>
          </p:cNvSpPr>
          <p:nvPr>
            <p:ph type="sldNum" sz="quarter" idx="16"/>
          </p:nvPr>
        </p:nvSpPr>
        <p:spPr/>
        <p:txBody>
          <a:bodyPr/>
          <a:lstStyle>
            <a:lvl1pPr>
              <a:defRPr/>
            </a:lvl1pPr>
          </a:lstStyle>
          <a:p>
            <a:pPr>
              <a:defRPr/>
            </a:pPr>
            <a:fld id="{B01CDE08-B74A-424C-8786-F8EC3E6FDCF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977019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6" name="Text Placeholder 5"/>
          <p:cNvSpPr>
            <a:spLocks noGrp="1"/>
          </p:cNvSpPr>
          <p:nvPr>
            <p:ph type="body" sz="quarter" idx="12"/>
          </p:nvPr>
        </p:nvSpPr>
        <p:spPr>
          <a:xfrm>
            <a:off x="4791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7ACE9327-78F8-4F49-8FC3-A1FA171653D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282764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4572000" y="0"/>
            <a:ext cx="4572000" cy="51482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Arial" panose="020B0604020202020204" pitchFamily="34" charset="0"/>
              </a:defRPr>
            </a:lvl1pPr>
            <a:lvl2pPr marL="742950" indent="-285750">
              <a:defRPr sz="1300">
                <a:solidFill>
                  <a:schemeClr val="tx1"/>
                </a:solidFill>
                <a:latin typeface="Arial" panose="020B0604020202020204" pitchFamily="34" charset="0"/>
              </a:defRPr>
            </a:lvl2pPr>
            <a:lvl3pPr marL="1143000" indent="-228600">
              <a:defRPr sz="1300">
                <a:solidFill>
                  <a:schemeClr val="tx1"/>
                </a:solidFill>
                <a:latin typeface="Arial" panose="020B0604020202020204" pitchFamily="34" charset="0"/>
              </a:defRPr>
            </a:lvl3pPr>
            <a:lvl4pPr marL="1600200" indent="-228600">
              <a:defRPr sz="1300">
                <a:solidFill>
                  <a:schemeClr val="tx1"/>
                </a:solidFill>
                <a:latin typeface="Arial" panose="020B0604020202020204" pitchFamily="34" charset="0"/>
              </a:defRPr>
            </a:lvl4pPr>
            <a:lvl5pPr marL="2057400" indent="-228600">
              <a:defRPr sz="1300">
                <a:solidFill>
                  <a:schemeClr val="tx1"/>
                </a:solidFill>
                <a:latin typeface="Arial" panose="020B0604020202020204" pitchFamily="34" charset="0"/>
              </a:defRPr>
            </a:lvl5pPr>
            <a:lvl6pPr marL="2514600" indent="-228600" defTabSz="685800" fontAlgn="base">
              <a:spcBef>
                <a:spcPct val="0"/>
              </a:spcBef>
              <a:spcAft>
                <a:spcPct val="0"/>
              </a:spcAft>
              <a:defRPr sz="1300">
                <a:solidFill>
                  <a:schemeClr val="tx1"/>
                </a:solidFill>
                <a:latin typeface="Arial" panose="020B0604020202020204" pitchFamily="34" charset="0"/>
              </a:defRPr>
            </a:lvl6pPr>
            <a:lvl7pPr marL="2971800" indent="-228600" defTabSz="685800" fontAlgn="base">
              <a:spcBef>
                <a:spcPct val="0"/>
              </a:spcBef>
              <a:spcAft>
                <a:spcPct val="0"/>
              </a:spcAft>
              <a:defRPr sz="1300">
                <a:solidFill>
                  <a:schemeClr val="tx1"/>
                </a:solidFill>
                <a:latin typeface="Arial" panose="020B0604020202020204" pitchFamily="34" charset="0"/>
              </a:defRPr>
            </a:lvl7pPr>
            <a:lvl8pPr marL="3429000" indent="-228600" defTabSz="685800" fontAlgn="base">
              <a:spcBef>
                <a:spcPct val="0"/>
              </a:spcBef>
              <a:spcAft>
                <a:spcPct val="0"/>
              </a:spcAft>
              <a:defRPr sz="1300">
                <a:solidFill>
                  <a:schemeClr val="tx1"/>
                </a:solidFill>
                <a:latin typeface="Arial" panose="020B0604020202020204" pitchFamily="34" charset="0"/>
              </a:defRPr>
            </a:lvl8pPr>
            <a:lvl9pPr marL="3886200" indent="-228600" defTabSz="685800" fontAlgn="base">
              <a:spcBef>
                <a:spcPct val="0"/>
              </a:spcBef>
              <a:spcAft>
                <a:spcPct val="0"/>
              </a:spcAft>
              <a:defRPr sz="1300">
                <a:solidFill>
                  <a:schemeClr val="tx1"/>
                </a:solidFill>
                <a:latin typeface="Arial" panose="020B0604020202020204" pitchFamily="34" charset="0"/>
              </a:defRPr>
            </a:lvl9pPr>
          </a:lstStyle>
          <a:p>
            <a:pPr algn="ctr" defTabSz="685800" eaLnBrk="1" hangingPunct="1">
              <a:defRPr/>
            </a:pPr>
            <a:endParaRPr lang="en-US" altLang="en-US" sz="1200">
              <a:solidFill>
                <a:srgbClr val="FFFFFF"/>
              </a:solidFill>
              <a:ea typeface="+mn-ea"/>
              <a:cs typeface="Arial" panose="020B0604020202020204" pitchFamily="34" charset="0"/>
            </a:endParaRPr>
          </a:p>
        </p:txBody>
      </p:sp>
      <p:sp>
        <p:nvSpPr>
          <p:cNvPr id="2" name="Title 1"/>
          <p:cNvSpPr>
            <a:spLocks noGrp="1"/>
          </p:cNvSpPr>
          <p:nvPr>
            <p:ph type="title"/>
          </p:nvPr>
        </p:nvSpPr>
        <p:spPr>
          <a:xfrm>
            <a:off x="210312" y="201354"/>
            <a:ext cx="4142164" cy="4298609"/>
          </a:xfrm>
        </p:spPr>
        <p:txBody>
          <a:bodyPr/>
          <a:lstStyle/>
          <a:p>
            <a:r>
              <a:rPr lang="en-US" dirty="0"/>
              <a:t>Click to edit Master title style</a:t>
            </a:r>
          </a:p>
        </p:txBody>
      </p:sp>
      <p:sp>
        <p:nvSpPr>
          <p:cNvPr id="6" name="Text Placeholder 5"/>
          <p:cNvSpPr>
            <a:spLocks noGrp="1"/>
          </p:cNvSpPr>
          <p:nvPr>
            <p:ph type="body" sz="quarter" idx="12"/>
          </p:nvPr>
        </p:nvSpPr>
        <p:spPr>
          <a:xfrm>
            <a:off x="4791456" y="201354"/>
            <a:ext cx="4123944" cy="42986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3"/>
          <p:cNvSpPr>
            <a:spLocks noGrp="1"/>
          </p:cNvSpPr>
          <p:nvPr>
            <p:ph type="sldNum" sz="quarter" idx="14"/>
          </p:nvPr>
        </p:nvSpPr>
        <p:spPr/>
        <p:txBody>
          <a:bodyPr/>
          <a:lstStyle>
            <a:lvl1pPr>
              <a:defRPr>
                <a:solidFill>
                  <a:schemeClr val="bg1"/>
                </a:solidFill>
              </a:defRPr>
            </a:lvl1pPr>
          </a:lstStyle>
          <a:p>
            <a:pPr>
              <a:defRPr/>
            </a:pPr>
            <a:fld id="{EB459416-B99E-4E29-8306-1ACFC3F9730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81561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4"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6"/>
          </p:nvPr>
        </p:nvSpPr>
        <p:spPr/>
        <p:txBody>
          <a:bodyPr/>
          <a:lstStyle>
            <a:lvl1pPr>
              <a:defRPr/>
            </a:lvl1pPr>
          </a:lstStyle>
          <a:p>
            <a:pPr>
              <a:defRPr/>
            </a:pPr>
            <a:fld id="{5F7AEA52-DD98-4DBC-BB5B-99D809DFF2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671060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105D5847-3ADE-4A9C-A422-5C8602F628B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75867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Tree>
    <p:extLst>
      <p:ext uri="{BB962C8B-B14F-4D97-AF65-F5344CB8AC3E}">
        <p14:creationId xmlns:p14="http://schemas.microsoft.com/office/powerpoint/2010/main" val="152940463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7"/>
          <p:cNvSpPr>
            <a:spLocks noGrp="1"/>
          </p:cNvSpPr>
          <p:nvPr>
            <p:ph type="sldNum" sz="quarter" idx="11"/>
          </p:nvPr>
        </p:nvSpPr>
        <p:spPr/>
        <p:txBody>
          <a:bodyPr/>
          <a:lstStyle>
            <a:lvl1pPr>
              <a:defRPr/>
            </a:lvl1pPr>
          </a:lstStyle>
          <a:p>
            <a:pPr>
              <a:defRPr/>
            </a:pPr>
            <a:fld id="{8E5ADAB4-6AD0-4403-823A-2F43C49E99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4214799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
          <p:cNvSpPr>
            <a:spLocks noGrp="1"/>
          </p:cNvSpPr>
          <p:nvPr>
            <p:ph type="ftr" sz="quarter" idx="20"/>
          </p:nvPr>
        </p:nvSpPr>
        <p:spPr/>
        <p:txBody>
          <a:bodyPr/>
          <a:lstStyle>
            <a:lvl1pPr>
              <a:defRPr/>
            </a:lvl1pPr>
          </a:lstStyle>
          <a:p>
            <a:pPr>
              <a:defRPr/>
            </a:pPr>
            <a:r>
              <a:rPr lang="en-US">
                <a:solidFill>
                  <a:srgbClr val="000000"/>
                </a:solidFill>
              </a:rPr>
              <a:t>Group Name / DOC ID / Month XX, 2018 / © 2018 IBM Corporation</a:t>
            </a:r>
          </a:p>
        </p:txBody>
      </p:sp>
      <p:sp>
        <p:nvSpPr>
          <p:cNvPr id="11" name="Slide Number Placeholder 3"/>
          <p:cNvSpPr>
            <a:spLocks noGrp="1"/>
          </p:cNvSpPr>
          <p:nvPr>
            <p:ph type="sldNum" sz="quarter" idx="21"/>
          </p:nvPr>
        </p:nvSpPr>
        <p:spPr/>
        <p:txBody>
          <a:bodyPr/>
          <a:lstStyle>
            <a:lvl1pPr>
              <a:defRPr>
                <a:solidFill>
                  <a:schemeClr val="bg1"/>
                </a:solidFill>
              </a:defRPr>
            </a:lvl1pPr>
          </a:lstStyle>
          <a:p>
            <a:pPr>
              <a:defRPr/>
            </a:pPr>
            <a:fld id="{0DD05132-2BD0-46D4-965E-EDEB134C7F9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97650673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8" name="Footer Placeholder 2"/>
          <p:cNvSpPr>
            <a:spLocks noGrp="1"/>
          </p:cNvSpPr>
          <p:nvPr>
            <p:ph type="ftr" sz="quarter" idx="21"/>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9" name="Slide Number Placeholder 3"/>
          <p:cNvSpPr>
            <a:spLocks noGrp="1"/>
          </p:cNvSpPr>
          <p:nvPr>
            <p:ph type="sldNum" sz="quarter" idx="22"/>
          </p:nvPr>
        </p:nvSpPr>
        <p:spPr/>
        <p:txBody>
          <a:bodyPr/>
          <a:lstStyle>
            <a:lvl1pPr>
              <a:defRPr>
                <a:solidFill>
                  <a:schemeClr val="bg1"/>
                </a:solidFill>
              </a:defRPr>
            </a:lvl1pPr>
          </a:lstStyle>
          <a:p>
            <a:pPr>
              <a:defRPr/>
            </a:pPr>
            <a:fld id="{3953D42D-8BED-4D7F-AFE2-FE59A09E572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4203495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2"/>
          </a:solidFill>
        </p:spPr>
        <p:txBody>
          <a:bodyPr lIns="182880" tIns="164592" rIns="228600" bIns="228600"/>
          <a:lstStyle>
            <a:lvl1pPr>
              <a:defRPr sz="4800"/>
            </a:lvl1pPr>
          </a:lstStyle>
          <a:p>
            <a:r>
              <a:rPr lang="en-US" dirty="0"/>
              <a:t>Click to edit Master title style</a:t>
            </a:r>
          </a:p>
        </p:txBody>
      </p:sp>
      <p:sp>
        <p:nvSpPr>
          <p:cNvPr id="7" name="Footer Placeholder 2"/>
          <p:cNvSpPr>
            <a:spLocks noGrp="1"/>
          </p:cNvSpPr>
          <p:nvPr>
            <p:ph type="ftr" sz="quarter" idx="21"/>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8" name="Slide Number Placeholder 3"/>
          <p:cNvSpPr>
            <a:spLocks noGrp="1"/>
          </p:cNvSpPr>
          <p:nvPr>
            <p:ph type="sldNum" sz="quarter" idx="22"/>
          </p:nvPr>
        </p:nvSpPr>
        <p:spPr/>
        <p:txBody>
          <a:bodyPr/>
          <a:lstStyle>
            <a:lvl1pPr>
              <a:defRPr>
                <a:solidFill>
                  <a:schemeClr val="bg1"/>
                </a:solidFill>
              </a:defRPr>
            </a:lvl1pPr>
          </a:lstStyle>
          <a:p>
            <a:pPr>
              <a:defRPr/>
            </a:pPr>
            <a:fld id="{D94344FC-C306-4C0E-9620-9E47B2052C3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3539472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0" y="0"/>
            <a:ext cx="9144000" cy="1277532"/>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76D10291-6878-4A3D-81A0-3009E328F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633932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rtlCol="0">
            <a:noAutofit/>
          </a:bodyPr>
          <a:lstStyle/>
          <a:p>
            <a:pPr lvl="0"/>
            <a:r>
              <a:rPr lang="en-US" noProof="0" dirty="0"/>
              <a:t>Drag picture to placeholder or </a:t>
            </a:r>
            <a:r>
              <a:rPr lang="en-US" noProof="0"/>
              <a:t>click icon to add</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4131"/>
            <a:ext cx="2569464" cy="2574132"/>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7" name="Slide Number Placeholder 7"/>
          <p:cNvSpPr>
            <a:spLocks noGrp="1"/>
          </p:cNvSpPr>
          <p:nvPr>
            <p:ph type="sldNum" sz="quarter" idx="16"/>
          </p:nvPr>
        </p:nvSpPr>
        <p:spPr/>
        <p:txBody>
          <a:bodyPr/>
          <a:lstStyle>
            <a:lvl1pPr>
              <a:defRPr/>
            </a:lvl1pPr>
          </a:lstStyle>
          <a:p>
            <a:pPr>
              <a:defRPr/>
            </a:pPr>
            <a:fld id="{70E50EE0-D48D-4426-98AE-10B601F4882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5844270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52839"/>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52839"/>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p:cNvSpPr>
            <a:spLocks noGrp="1"/>
          </p:cNvSpPr>
          <p:nvPr>
            <p:ph type="ftr" sz="quarter" idx="16"/>
          </p:nvPr>
        </p:nvSpPr>
        <p:spPr/>
        <p:txBody>
          <a:bodyPr/>
          <a:lstStyle>
            <a:lvl1pPr>
              <a:defRPr>
                <a:solidFill>
                  <a:schemeClr val="bg1"/>
                </a:solidFill>
              </a:defRPr>
            </a:lvl1pPr>
          </a:lstStyle>
          <a:p>
            <a:pPr>
              <a:defRPr/>
            </a:pPr>
            <a:r>
              <a:rPr lang="en-US">
                <a:solidFill>
                  <a:srgbClr val="FFFFFF"/>
                </a:solidFill>
              </a:rPr>
              <a:t>Group Name / DOC ID / Month XX, 2018 / © 2018 IBM Corporation</a:t>
            </a:r>
            <a:endParaRPr lang="en-US" dirty="0">
              <a:solidFill>
                <a:srgbClr val="FFFFFF"/>
              </a:solidFill>
            </a:endParaRPr>
          </a:p>
        </p:txBody>
      </p:sp>
      <p:sp>
        <p:nvSpPr>
          <p:cNvPr id="7" name="Slide Number Placeholder 3"/>
          <p:cNvSpPr>
            <a:spLocks noGrp="1"/>
          </p:cNvSpPr>
          <p:nvPr>
            <p:ph type="sldNum" sz="quarter" idx="17"/>
          </p:nvPr>
        </p:nvSpPr>
        <p:spPr/>
        <p:txBody>
          <a:bodyPr/>
          <a:lstStyle>
            <a:lvl1pPr>
              <a:defRPr>
                <a:solidFill>
                  <a:schemeClr val="bg1"/>
                </a:solidFill>
              </a:defRPr>
            </a:lvl1pPr>
          </a:lstStyle>
          <a:p>
            <a:pPr>
              <a:defRPr/>
            </a:pPr>
            <a:fld id="{21F0A6DC-F05A-42B6-A2C2-D9B373E12E7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71284441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4735"/>
            <a:ext cx="6400800"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8" name="Slide Number Placeholder 7"/>
          <p:cNvSpPr>
            <a:spLocks noGrp="1"/>
          </p:cNvSpPr>
          <p:nvPr>
            <p:ph type="sldNum" sz="quarter" idx="15"/>
          </p:nvPr>
        </p:nvSpPr>
        <p:spPr/>
        <p:txBody>
          <a:bodyPr/>
          <a:lstStyle>
            <a:lvl1pPr>
              <a:defRPr/>
            </a:lvl1pPr>
          </a:lstStyle>
          <a:p>
            <a:pPr>
              <a:defRPr/>
            </a:pPr>
            <a:fld id="{54AAFE99-3A07-410A-8E8F-6AADC290EC9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598123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6"/>
          <p:cNvSpPr>
            <a:spLocks noGrp="1"/>
          </p:cNvSpPr>
          <p:nvPr>
            <p:ph type="ftr" sz="quarter" idx="13"/>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4"/>
          </p:nvPr>
        </p:nvSpPr>
        <p:spPr/>
        <p:txBody>
          <a:bodyPr/>
          <a:lstStyle>
            <a:lvl1pPr>
              <a:defRPr/>
            </a:lvl1pPr>
          </a:lstStyle>
          <a:p>
            <a:pPr>
              <a:defRPr/>
            </a:pPr>
            <a:fld id="{5C3F1278-153C-4050-B1BB-032A4B12D07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1160492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rtlCol="0">
            <a:noAutofit/>
          </a:bodyPr>
          <a:lstStyle/>
          <a:p>
            <a:pPr lvl="0"/>
            <a:r>
              <a:rPr lang="en-US" noProof="0"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6"/>
          <p:cNvSpPr>
            <a:spLocks noGrp="1"/>
          </p:cNvSpPr>
          <p:nvPr>
            <p:ph type="ftr" sz="quarter" idx="16"/>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10" name="Slide Number Placeholder 7"/>
          <p:cNvSpPr>
            <a:spLocks noGrp="1"/>
          </p:cNvSpPr>
          <p:nvPr>
            <p:ph type="sldNum" sz="quarter" idx="17"/>
          </p:nvPr>
        </p:nvSpPr>
        <p:spPr/>
        <p:txBody>
          <a:bodyPr/>
          <a:lstStyle>
            <a:lvl1pPr>
              <a:defRPr/>
            </a:lvl1pPr>
          </a:lstStyle>
          <a:p>
            <a:pPr>
              <a:defRPr/>
            </a:pPr>
            <a:fld id="{04140797-4F99-4E89-BD87-733A9C886F1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30528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342470202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5"/>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9" name="Slide Number Placeholder 7"/>
          <p:cNvSpPr>
            <a:spLocks noGrp="1"/>
          </p:cNvSpPr>
          <p:nvPr>
            <p:ph type="sldNum" sz="quarter" idx="16"/>
          </p:nvPr>
        </p:nvSpPr>
        <p:spPr/>
        <p:txBody>
          <a:bodyPr/>
          <a:lstStyle>
            <a:lvl1pPr>
              <a:defRPr/>
            </a:lvl1pPr>
          </a:lstStyle>
          <a:p>
            <a:pPr>
              <a:defRPr/>
            </a:pPr>
            <a:fld id="{0B62B7D3-B1B6-4627-B1AF-23450AE8ABC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393222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19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354"/>
            <a:ext cx="6409876" cy="4298609"/>
          </a:xfrm>
        </p:spPr>
        <p:txBody>
          <a:bodyPr rIns="91440" bIns="91440" rtlCol="0">
            <a:noAutofit/>
          </a:bodyPr>
          <a:lstStyle/>
          <a:p>
            <a:pPr lvl="0"/>
            <a:r>
              <a:rPr lang="en-US" noProof="0" dirty="0"/>
              <a:t>Click icon to add table</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5"/>
          </p:nvPr>
        </p:nvSpPr>
        <p:spPr/>
        <p:txBody>
          <a:bodyPr/>
          <a:lstStyle>
            <a:lvl1pPr>
              <a:defRPr/>
            </a:lvl1pPr>
          </a:lstStyle>
          <a:p>
            <a:pPr>
              <a:defRPr/>
            </a:pPr>
            <a:fld id="{7FF576D3-5963-47F4-9072-9C0FA941699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2575499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6"/>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3" name="Slide Number Placeholder 7"/>
          <p:cNvSpPr>
            <a:spLocks noGrp="1"/>
          </p:cNvSpPr>
          <p:nvPr>
            <p:ph type="sldNum" sz="quarter" idx="11"/>
          </p:nvPr>
        </p:nvSpPr>
        <p:spPr/>
        <p:txBody>
          <a:bodyPr/>
          <a:lstStyle>
            <a:lvl1pPr>
              <a:defRPr/>
            </a:lvl1pPr>
          </a:lstStyle>
          <a:p>
            <a:pPr>
              <a:defRPr/>
            </a:pPr>
            <a:fld id="{A7E92B0B-22FB-4CDC-9AF9-646A4E1BD2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4235728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21278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
        <p:nvSpPr>
          <p:cNvPr id="4" name="Footer Placeholder 6"/>
          <p:cNvSpPr>
            <a:spLocks noGrp="1"/>
          </p:cNvSpPr>
          <p:nvPr>
            <p:ph type="ftr" sz="quarter" idx="14"/>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5" name="Slide Number Placeholder 7"/>
          <p:cNvSpPr>
            <a:spLocks noGrp="1"/>
          </p:cNvSpPr>
          <p:nvPr>
            <p:ph type="sldNum" sz="quarter" idx="15"/>
          </p:nvPr>
        </p:nvSpPr>
        <p:spPr/>
        <p:txBody>
          <a:bodyPr/>
          <a:lstStyle>
            <a:lvl1pPr>
              <a:defRPr/>
            </a:lvl1pPr>
          </a:lstStyle>
          <a:p>
            <a:pPr>
              <a:defRPr/>
            </a:pPr>
            <a:fld id="{97CBC369-FDB1-48D1-BBDF-83297298E58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2431528"/>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2" name="Picture 50" descr="ibm_gr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22714" y="2310363"/>
            <a:ext cx="1298575"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lvl1pPr>
              <a:defRPr/>
            </a:lvl1pPr>
          </a:lstStyle>
          <a:p>
            <a:pPr>
              <a:defRPr/>
            </a:pPr>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pPr>
              <a:defRPr/>
            </a:pPr>
            <a:fld id="{CB51754A-9E10-4495-A274-4ADED77D26C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746867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9" y="4318614"/>
            <a:ext cx="685799" cy="639906"/>
          </a:xfrm>
          <a:prstGeom prst="rect">
            <a:avLst/>
          </a:prstGeom>
        </p:spPr>
      </p:pic>
    </p:spTree>
    <p:extLst>
      <p:ext uri="{BB962C8B-B14F-4D97-AF65-F5344CB8AC3E}">
        <p14:creationId xmlns:p14="http://schemas.microsoft.com/office/powerpoint/2010/main" val="400552963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3365" t="24616" r="33365" b="22735"/>
          <a:stretch/>
        </p:blipFill>
        <p:spPr>
          <a:xfrm>
            <a:off x="8247186" y="4274192"/>
            <a:ext cx="826477" cy="736389"/>
          </a:xfrm>
          <a:prstGeom prst="rect">
            <a:avLst/>
          </a:prstGeom>
        </p:spPr>
      </p:pic>
    </p:spTree>
    <p:extLst>
      <p:ext uri="{BB962C8B-B14F-4D97-AF65-F5344CB8AC3E}">
        <p14:creationId xmlns:p14="http://schemas.microsoft.com/office/powerpoint/2010/main" val="2077700545"/>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3"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32503"/>
            <a:ext cx="6400800" cy="137287"/>
          </a:xfrm>
        </p:spPr>
        <p:txBody>
          <a:bodyPr/>
          <a:lstStyle>
            <a:lvl1pPr>
              <a:defRPr>
                <a:solidFill>
                  <a:schemeClr val="bg2"/>
                </a:solidFill>
              </a:defRPr>
            </a:lvl1pPr>
          </a:lstStyle>
          <a:p>
            <a:r>
              <a:rPr lang="en-US" dirty="0"/>
              <a:t>IBM Watson /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5802" y="4318614"/>
            <a:ext cx="685799" cy="639906"/>
          </a:xfrm>
          <a:prstGeom prst="rect">
            <a:avLst/>
          </a:prstGeom>
        </p:spPr>
      </p:pic>
    </p:spTree>
    <p:extLst>
      <p:ext uri="{BB962C8B-B14F-4D97-AF65-F5344CB8AC3E}">
        <p14:creationId xmlns:p14="http://schemas.microsoft.com/office/powerpoint/2010/main" val="327648864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9" y="4318614"/>
            <a:ext cx="685799" cy="639906"/>
          </a:xfrm>
          <a:prstGeom prst="rect">
            <a:avLst/>
          </a:prstGeom>
        </p:spPr>
      </p:pic>
    </p:spTree>
    <p:extLst>
      <p:ext uri="{BB962C8B-B14F-4D97-AF65-F5344CB8AC3E}">
        <p14:creationId xmlns:p14="http://schemas.microsoft.com/office/powerpoint/2010/main" val="449884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927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050632026"/>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30562785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6326886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bg2"/>
                </a:solidFill>
              </a:defRPr>
            </a:lvl1pPr>
          </a:lstStyle>
          <a:p>
            <a:r>
              <a:rPr lang="en-US"/>
              <a:t>Drag picture to placeholder or click icon to add</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60947909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07987253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07084368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21778513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52025369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90038246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309922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97739797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24845701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10952097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0459248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25863448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5754"/>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70795572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49072397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25017100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54866335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9197168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2"/>
            <a:ext cx="4572000" cy="211333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4497489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8175"/>
            <a:ext cx="1297608" cy="526584"/>
          </a:xfrm>
          <a:prstGeom prst="rect">
            <a:avLst/>
          </a:prstGeom>
        </p:spPr>
      </p:pic>
    </p:spTree>
    <p:extLst>
      <p:ext uri="{BB962C8B-B14F-4D97-AF65-F5344CB8AC3E}">
        <p14:creationId xmlns:p14="http://schemas.microsoft.com/office/powerpoint/2010/main" val="142036559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51277734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90121392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97899727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1713773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02623019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46592769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222186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98022421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7046"/>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2534"/>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325966916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730715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spTree>
    <p:extLst>
      <p:ext uri="{BB962C8B-B14F-4D97-AF65-F5344CB8AC3E}">
        <p14:creationId xmlns:p14="http://schemas.microsoft.com/office/powerpoint/2010/main" val="582112740"/>
      </p:ext>
    </p:extLst>
  </p:cSld>
  <p:clrMapOvr>
    <a:overrideClrMapping bg1="lt1" tx1="dk1" bg2="lt2" tx2="dk2" accent1="accent1" accent2="accent2" accent3="accent3" accent4="accent4" accent5="accent5" accent6="accent6" hlink="hlink" folHlink="folHlink"/>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83055586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55922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114934632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r>
              <a:rPr lang="en-US"/>
              <a:t>IBM Watson </a:t>
            </a:r>
            <a:r>
              <a:rPr lang="en-US" dirty="0"/>
              <a:t>/ ©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5216"/>
            <a:ext cx="1637786" cy="1528186"/>
          </a:xfrm>
          <a:prstGeom prst="rect">
            <a:avLst/>
          </a:prstGeom>
        </p:spPr>
      </p:pic>
    </p:spTree>
    <p:extLst>
      <p:ext uri="{BB962C8B-B14F-4D97-AF65-F5344CB8AC3E}">
        <p14:creationId xmlns:p14="http://schemas.microsoft.com/office/powerpoint/2010/main" val="306446818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4_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8602" y="4714612"/>
            <a:ext cx="475489" cy="19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bwMode="auto">
          <a:xfrm>
            <a:off x="20040" y="2170534"/>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400" b="0" i="0">
                <a:solidFill>
                  <a:srgbClr val="5596E6"/>
                </a:solidFill>
                <a:latin typeface="IBM Plex Sans" charset="0"/>
                <a:ea typeface="IBM Plex Sans" charset="0"/>
                <a:cs typeface="IBM Plex Sans"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704" t="-830" r="-1" b="3381"/>
          <a:stretch/>
        </p:blipFill>
        <p:spPr>
          <a:xfrm>
            <a:off x="5099902" y="1368154"/>
            <a:ext cx="4044099" cy="3780110"/>
          </a:xfrm>
          <a:prstGeom prst="rect">
            <a:avLst/>
          </a:prstGeom>
        </p:spPr>
      </p:pic>
    </p:spTree>
    <p:extLst>
      <p:ext uri="{BB962C8B-B14F-4D97-AF65-F5344CB8AC3E}">
        <p14:creationId xmlns:p14="http://schemas.microsoft.com/office/powerpoint/2010/main" val="1774627661"/>
      </p:ext>
    </p:extLst>
  </p:cSld>
  <p:clrMapOvr>
    <a:overrideClrMapping bg1="lt1" tx1="dk1" bg2="lt2" tx2="dk2" accent1="accent1" accent2="accent2" accent3="accent3" accent4="accent4" accent5="accent5" accent6="accent6" hlink="hlink" folHlink="folHlink"/>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7110-8EC2-4F48-B0D3-3448A1DA4B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0DD103-958D-9748-9644-314CAD12195C}"/>
              </a:ext>
            </a:extLst>
          </p:cNvPr>
          <p:cNvSpPr>
            <a:spLocks noGrp="1"/>
          </p:cNvSpPr>
          <p:nvPr>
            <p:ph type="dt" sz="half" idx="10"/>
          </p:nvPr>
        </p:nvSpPr>
        <p:spPr/>
        <p:txBody>
          <a:bodyPr/>
          <a:lstStyle/>
          <a:p>
            <a:fld id="{87E575FE-DF75-8140-9431-1FA76EEE6970}" type="datetimeFigureOut">
              <a:rPr lang="en-US" smtClean="0"/>
              <a:t>9/2/21</a:t>
            </a:fld>
            <a:endParaRPr lang="en-US"/>
          </a:p>
        </p:txBody>
      </p:sp>
      <p:sp>
        <p:nvSpPr>
          <p:cNvPr id="4" name="Footer Placeholder 3">
            <a:extLst>
              <a:ext uri="{FF2B5EF4-FFF2-40B4-BE49-F238E27FC236}">
                <a16:creationId xmlns:a16="http://schemas.microsoft.com/office/drawing/2014/main" id="{08D9FA3D-9E3E-D143-BE96-40B4E6820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48740A-72A0-D24E-B4B9-F2D02A397399}"/>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126120056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64A3-0DDF-BE48-A40A-8714630A6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D1AE7-E67D-8C4F-BD76-04F90E094B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779D7-993A-E143-99C7-4E9DC069260A}"/>
              </a:ext>
            </a:extLst>
          </p:cNvPr>
          <p:cNvSpPr>
            <a:spLocks noGrp="1"/>
          </p:cNvSpPr>
          <p:nvPr>
            <p:ph type="dt" sz="half" idx="10"/>
          </p:nvPr>
        </p:nvSpPr>
        <p:spPr/>
        <p:txBody>
          <a:bodyPr/>
          <a:lstStyle/>
          <a:p>
            <a:fld id="{87E575FE-DF75-8140-9431-1FA76EEE6970}" type="datetimeFigureOut">
              <a:rPr lang="en-US" smtClean="0"/>
              <a:t>9/2/21</a:t>
            </a:fld>
            <a:endParaRPr lang="en-US"/>
          </a:p>
        </p:txBody>
      </p:sp>
      <p:sp>
        <p:nvSpPr>
          <p:cNvPr id="5" name="Footer Placeholder 4">
            <a:extLst>
              <a:ext uri="{FF2B5EF4-FFF2-40B4-BE49-F238E27FC236}">
                <a16:creationId xmlns:a16="http://schemas.microsoft.com/office/drawing/2014/main" id="{29ED5EC4-F7FC-6D48-8946-9EEBB52DF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B6D96-85C9-A04D-9BA7-51F8416BBE58}"/>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379919434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6DB01A-88D2-C44B-BBF1-C59F9342A575}"/>
              </a:ext>
            </a:extLst>
          </p:cNvPr>
          <p:cNvSpPr>
            <a:spLocks noGrp="1"/>
          </p:cNvSpPr>
          <p:nvPr>
            <p:ph type="dt" sz="half" idx="10"/>
          </p:nvPr>
        </p:nvSpPr>
        <p:spPr/>
        <p:txBody>
          <a:bodyPr/>
          <a:lstStyle/>
          <a:p>
            <a:fld id="{87E575FE-DF75-8140-9431-1FA76EEE6970}" type="datetimeFigureOut">
              <a:rPr lang="en-US" smtClean="0"/>
              <a:t>9/2/21</a:t>
            </a:fld>
            <a:endParaRPr lang="en-US"/>
          </a:p>
        </p:txBody>
      </p:sp>
      <p:sp>
        <p:nvSpPr>
          <p:cNvPr id="3" name="Footer Placeholder 2">
            <a:extLst>
              <a:ext uri="{FF2B5EF4-FFF2-40B4-BE49-F238E27FC236}">
                <a16:creationId xmlns:a16="http://schemas.microsoft.com/office/drawing/2014/main" id="{915B7886-52A1-7C4F-B941-F9E314B697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5D1013-CE1A-5A43-8428-B8790BB21956}"/>
              </a:ext>
            </a:extLst>
          </p:cNvPr>
          <p:cNvSpPr>
            <a:spLocks noGrp="1"/>
          </p:cNvSpPr>
          <p:nvPr>
            <p:ph type="sldNum" sz="quarter" idx="12"/>
          </p:nvPr>
        </p:nvSpPr>
        <p:spPr/>
        <p:txBody>
          <a:bodyPr/>
          <a:lstStyle/>
          <a:p>
            <a:fld id="{01FE8D26-31C0-C845-B19F-ABF16E5266FE}" type="slidenum">
              <a:rPr lang="en-US" smtClean="0"/>
              <a:t>‹#›</a:t>
            </a:fld>
            <a:endParaRPr lang="en-US"/>
          </a:p>
        </p:txBody>
      </p:sp>
    </p:spTree>
    <p:extLst>
      <p:ext uri="{BB962C8B-B14F-4D97-AF65-F5344CB8AC3E}">
        <p14:creationId xmlns:p14="http://schemas.microsoft.com/office/powerpoint/2010/main" val="335679748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3238" y="4320519"/>
            <a:ext cx="685800" cy="636097"/>
          </a:xfrm>
          <a:prstGeom prst="rect">
            <a:avLst/>
          </a:prstGeom>
        </p:spPr>
      </p:pic>
    </p:spTree>
    <p:extLst>
      <p:ext uri="{BB962C8B-B14F-4D97-AF65-F5344CB8AC3E}">
        <p14:creationId xmlns:p14="http://schemas.microsoft.com/office/powerpoint/2010/main" val="1789101546"/>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789734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pic>
        <p:nvPicPr>
          <p:cNvPr id="10" name="Picture 9" descr="ibm_ppl40.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spTree>
    <p:extLst>
      <p:ext uri="{BB962C8B-B14F-4D97-AF65-F5344CB8AC3E}">
        <p14:creationId xmlns:p14="http://schemas.microsoft.com/office/powerpoint/2010/main" val="3382208907"/>
      </p:ext>
    </p:extLst>
  </p:cSld>
  <p:clrMapOvr>
    <a:overrideClrMapping bg1="lt1" tx1="dk1" bg2="lt2" tx2="dk2" accent1="accent1" accent2="accent2" accent3="accent3" accent4="accent4" accent5="accent5" accent6="accent6" hlink="hlink" folHlink="folHlink"/>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5543373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3943656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72215543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9509348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2769827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40945873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5754"/>
            <a:ext cx="4114800" cy="3589166"/>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41688775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3"/>
            <a:ext cx="4114800" cy="35929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14408801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6440"/>
            <a:ext cx="4114800" cy="3691022"/>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7682"/>
            <a:ext cx="4114800" cy="356978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29926388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619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Think 2019 / 4500 / February 13,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4"/>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75697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7" descr="ibm_blu40.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57118"/>
      </p:ext>
    </p:extLst>
  </p:cSld>
  <p:clrMapOvr>
    <a:overrideClrMapping bg1="lt1" tx1="dk1" bg2="lt2" tx2="dk2" accent1="accent1" accent2="accent2" accent3="accent3" accent4="accent4" accent5="accent5" accent6="accent6" hlink="hlink" folHlink="folHlink"/>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64067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56748276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8295"/>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5"/>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8263"/>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479947576"/>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5426050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5754"/>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58792221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8263"/>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66403657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06263620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40916715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202"/>
            <a:ext cx="4114800" cy="300315"/>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8296"/>
            <a:ext cx="4114800" cy="3491962"/>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66326905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4133"/>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90786353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4133"/>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282275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9" descr="ibm_ppl4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993422"/>
      </p:ext>
    </p:extLst>
  </p:cSld>
  <p:clrMapOvr>
    <a:overrideClrMapping bg1="lt1" tx1="dk1" bg2="lt2" tx2="dk2" accent1="accent1" accent2="accent2" accent3="accent3" accent4="accent4" accent5="accent5" accent6="accent6" hlink="hlink" folHlink="folHlink"/>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0"/>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78050731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30949"/>
            <a:ext cx="6400800" cy="137287"/>
          </a:xfrm>
        </p:spPr>
        <p:txBody>
          <a:bodyPr/>
          <a:lstStyle>
            <a:lvl1pPr>
              <a:defRPr>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392850376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06154748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82711403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407109528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2"/>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47838215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8263"/>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163403267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1971"/>
            <a:ext cx="4215008" cy="3459633"/>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52468998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7"/>
          </a:xfrm>
        </p:spPr>
        <p:txBody>
          <a:bodyPr/>
          <a:lstStyle/>
          <a:p>
            <a:r>
              <a:rPr lang="en-US"/>
              <a:t>Click icon to add table</a:t>
            </a:r>
          </a:p>
        </p:txBody>
      </p:sp>
      <p:sp>
        <p:nvSpPr>
          <p:cNvPr id="8"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97417663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8906635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12697448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46799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259776332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5216"/>
            <a:ext cx="1636776" cy="1518151"/>
          </a:xfrm>
          <a:prstGeom prst="rect">
            <a:avLst/>
          </a:prstGeom>
        </p:spPr>
      </p:pic>
    </p:spTree>
    <p:extLst>
      <p:ext uri="{BB962C8B-B14F-4D97-AF65-F5344CB8AC3E}">
        <p14:creationId xmlns:p14="http://schemas.microsoft.com/office/powerpoint/2010/main" val="320312912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9" y="4318615"/>
            <a:ext cx="685799" cy="639906"/>
          </a:xfrm>
          <a:prstGeom prst="rect">
            <a:avLst/>
          </a:prstGeom>
        </p:spPr>
      </p:pic>
    </p:spTree>
    <p:extLst>
      <p:ext uri="{BB962C8B-B14F-4D97-AF65-F5344CB8AC3E}">
        <p14:creationId xmlns:p14="http://schemas.microsoft.com/office/powerpoint/2010/main" val="133331281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
        <p:nvSpPr>
          <p:cNvPr id="7"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3365" t="24616" r="33365" b="22735"/>
          <a:stretch/>
        </p:blipFill>
        <p:spPr>
          <a:xfrm>
            <a:off x="8247186" y="4274193"/>
            <a:ext cx="826477" cy="736389"/>
          </a:xfrm>
          <a:prstGeom prst="rect">
            <a:avLst/>
          </a:prstGeom>
        </p:spPr>
      </p:pic>
    </p:spTree>
    <p:extLst>
      <p:ext uri="{BB962C8B-B14F-4D97-AF65-F5344CB8AC3E}">
        <p14:creationId xmlns:p14="http://schemas.microsoft.com/office/powerpoint/2010/main" val="261947600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a:xfrm rot="10800000">
            <a:off x="7079163" y="0"/>
            <a:ext cx="2064836"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p:nvSpPr>
        <p:spPr>
          <a:xfrm>
            <a:off x="-7437" y="0"/>
            <a:ext cx="7086600" cy="5148263"/>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3"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2" y="4318615"/>
            <a:ext cx="685799" cy="639906"/>
          </a:xfrm>
          <a:prstGeom prst="rect">
            <a:avLst/>
          </a:prstGeom>
        </p:spPr>
      </p:pic>
    </p:spTree>
    <p:extLst>
      <p:ext uri="{BB962C8B-B14F-4D97-AF65-F5344CB8AC3E}">
        <p14:creationId xmlns:p14="http://schemas.microsoft.com/office/powerpoint/2010/main" val="4028613419"/>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9" y="4318615"/>
            <a:ext cx="685799" cy="639906"/>
          </a:xfrm>
          <a:prstGeom prst="rect">
            <a:avLst/>
          </a:prstGeom>
        </p:spPr>
      </p:pic>
    </p:spTree>
    <p:extLst>
      <p:ext uri="{BB962C8B-B14F-4D97-AF65-F5344CB8AC3E}">
        <p14:creationId xmlns:p14="http://schemas.microsoft.com/office/powerpoint/2010/main" val="86324097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A6E3B3E9-0061-4C32-B1CD-EFE6E08BC79D}" type="slidenum">
              <a:rPr lang="en-GB" smtClean="0"/>
              <a:t>‹#›</a:t>
            </a:fld>
            <a:endParaRPr lang="en-GB"/>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34414419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44479533"/>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220960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2424956711"/>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555919"/>
            <a:ext cx="4114800" cy="3111839"/>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7930603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18656882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09143222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07211876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27083460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7055508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A6E3B3E9-0061-4C32-B1CD-EFE6E08BC79D}" type="slidenum">
              <a:rPr lang="en-GB" smtClean="0"/>
              <a:t>‹#›</a:t>
            </a:fld>
            <a:endParaRPr lang="en-GB"/>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6245539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75204809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05646830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5461161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432661244"/>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45192245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4800600" y="1125755"/>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85343535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66412279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32231683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28384437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82255470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3"/>
            <a:ext cx="4572000" cy="211333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0"/>
            <a:ext cx="4571999" cy="25741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65125784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93753044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92675143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577631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8" name="Rectangle 7"/>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3" y="1189821"/>
            <a:ext cx="8541385" cy="3244994"/>
          </a:xfrm>
        </p:spPr>
        <p:txBody>
          <a:bodyPr/>
          <a:lstStyle>
            <a:lvl1pPr>
              <a:defRPr sz="1399">
                <a:solidFill>
                  <a:srgbClr val="FFFFFF"/>
                </a:solidFill>
              </a:defRPr>
            </a:lvl1pPr>
            <a:lvl2pPr>
              <a:defRPr sz="1399">
                <a:solidFill>
                  <a:srgbClr val="FFFFFF"/>
                </a:solidFill>
              </a:defRPr>
            </a:lvl2pPr>
            <a:lvl3pPr>
              <a:defRPr sz="1399">
                <a:solidFill>
                  <a:srgbClr val="FFFFFF"/>
                </a:solidFill>
              </a:defRPr>
            </a:lvl3pPr>
            <a:lvl4pPr>
              <a:defRPr sz="1399">
                <a:solidFill>
                  <a:srgbClr val="FFFFFF"/>
                </a:solidFill>
              </a:defRPr>
            </a:lvl4pPr>
            <a:lvl5pPr>
              <a:defRPr sz="1399">
                <a:solidFill>
                  <a:srgbClr val="FFFFFF"/>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3" y="173898"/>
            <a:ext cx="4474777" cy="915247"/>
          </a:xfrm>
        </p:spPr>
        <p:txBody>
          <a:bodyPr/>
          <a:lstStyle>
            <a:lvl1pPr>
              <a:defRPr>
                <a:solidFill>
                  <a:srgbClr val="FFFFFF"/>
                </a:solidFill>
              </a:defRPr>
            </a:lvl1pPr>
          </a:lstStyle>
          <a:p>
            <a:r>
              <a:rPr lang="en-US" noProof="0"/>
              <a:t>Click to edit Master title style</a:t>
            </a:r>
            <a:endParaRPr lang="en-US" noProof="0" dirty="0"/>
          </a:p>
        </p:txBody>
      </p:sp>
      <p:sp>
        <p:nvSpPr>
          <p:cNvPr id="4" name="Date Placeholder 3"/>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44D7C4AD-E7A5-4792-BE37-A48960BE66D1}" type="slidenum">
              <a:rPr lang="en-US" smtClean="0"/>
              <a:pPr>
                <a:defRPr/>
              </a:pPr>
              <a:t>‹#›</a:t>
            </a:fld>
            <a:endParaRPr lang="en-US" dirty="0"/>
          </a:p>
        </p:txBody>
      </p:sp>
    </p:spTree>
    <p:extLst>
      <p:ext uri="{BB962C8B-B14F-4D97-AF65-F5344CB8AC3E}">
        <p14:creationId xmlns:p14="http://schemas.microsoft.com/office/powerpoint/2010/main" val="1880958516"/>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382532538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6880097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061778173"/>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3316078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Click icon to add picture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27556975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7046"/>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2534"/>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1570975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a:t>Click icon to add table</a:t>
            </a:r>
          </a:p>
        </p:txBody>
      </p:sp>
      <p:sp>
        <p:nvSpPr>
          <p:cNvPr id="8"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400503995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1109985468"/>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13883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7"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spTree>
    <p:extLst>
      <p:ext uri="{BB962C8B-B14F-4D97-AF65-F5344CB8AC3E}">
        <p14:creationId xmlns:p14="http://schemas.microsoft.com/office/powerpoint/2010/main" val="2688888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050088" y="4722419"/>
            <a:ext cx="1809750" cy="201800"/>
          </a:xfrm>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832829" y="4837858"/>
            <a:ext cx="342855" cy="317935"/>
          </a:xfrm>
          <a:prstGeom prst="rect">
            <a:avLst/>
          </a:prstGeom>
        </p:spPr>
      </p:pic>
      <p:sp>
        <p:nvSpPr>
          <p:cNvPr id="11" name="Rectangle 10"/>
          <p:cNvSpPr/>
          <p:nvPr userDrawn="1"/>
        </p:nvSpPr>
        <p:spPr>
          <a:xfrm>
            <a:off x="8820756"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37132209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6E3B3E9-0061-4C32-B1CD-EFE6E08BC79D}" type="slidenum">
              <a:rPr lang="en-GB" smtClean="0"/>
              <a:t>‹#›</a:t>
            </a:fld>
            <a:endParaRPr lang="en-GB"/>
          </a:p>
        </p:txBody>
      </p:sp>
      <p:sp>
        <p:nvSpPr>
          <p:cNvPr id="5" name="Footer Placeholder 1"/>
          <p:cNvSpPr>
            <a:spLocks noGrp="1"/>
          </p:cNvSpPr>
          <p:nvPr>
            <p:ph type="ftr" sz="quarter" idx="11"/>
          </p:nvPr>
        </p:nvSpPr>
        <p:spPr>
          <a:xfrm>
            <a:off x="228600" y="4832503"/>
            <a:ext cx="6400800" cy="137287"/>
          </a:xfrm>
        </p:spPr>
        <p:txBody>
          <a:bodyPr/>
          <a:lstStyle>
            <a:lvl1pPr>
              <a:defRPr>
                <a:solidFill>
                  <a:schemeClr val="bg2"/>
                </a:solidFill>
              </a:defRPr>
            </a:lvl1pPr>
          </a:lstStyle>
          <a:p>
            <a:endParaRPr lang="en-GB"/>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06" y="1575216"/>
            <a:ext cx="1637786" cy="1528186"/>
          </a:xfrm>
          <a:prstGeom prst="rect">
            <a:avLst/>
          </a:prstGeom>
        </p:spPr>
      </p:pic>
    </p:spTree>
    <p:extLst>
      <p:ext uri="{BB962C8B-B14F-4D97-AF65-F5344CB8AC3E}">
        <p14:creationId xmlns:p14="http://schemas.microsoft.com/office/powerpoint/2010/main" val="284673766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FCD7-A969-462E-B94C-C71D04CCCBB8}"/>
              </a:ext>
            </a:extLst>
          </p:cNvPr>
          <p:cNvSpPr>
            <a:spLocks noGrp="1"/>
          </p:cNvSpPr>
          <p:nvPr>
            <p:ph type="ctrTitle"/>
          </p:nvPr>
        </p:nvSpPr>
        <p:spPr>
          <a:xfrm>
            <a:off x="1143000" y="842552"/>
            <a:ext cx="6858000" cy="1792358"/>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229657F6-D2ED-4DD4-B034-59B789E3C03C}"/>
              </a:ext>
            </a:extLst>
          </p:cNvPr>
          <p:cNvSpPr>
            <a:spLocks noGrp="1"/>
          </p:cNvSpPr>
          <p:nvPr>
            <p:ph type="subTitle" idx="1"/>
          </p:nvPr>
        </p:nvSpPr>
        <p:spPr>
          <a:xfrm>
            <a:off x="1143000" y="2704030"/>
            <a:ext cx="6858000" cy="124297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8A0D160-0EFB-46CE-86D1-91DF11C37421}"/>
              </a:ext>
            </a:extLst>
          </p:cNvPr>
          <p:cNvSpPr>
            <a:spLocks noGrp="1"/>
          </p:cNvSpPr>
          <p:nvPr>
            <p:ph type="dt" sz="half" idx="10"/>
          </p:nvPr>
        </p:nvSpPr>
        <p:spPr/>
        <p:txBody>
          <a:bodyPr/>
          <a:lstStyle/>
          <a:p>
            <a:fld id="{7AF597AC-9D90-4777-B73D-157A8B448700}" type="datetimeFigureOut">
              <a:rPr lang="en-GB" smtClean="0"/>
              <a:t>02/09/2021</a:t>
            </a:fld>
            <a:endParaRPr lang="en-GB"/>
          </a:p>
        </p:txBody>
      </p:sp>
      <p:sp>
        <p:nvSpPr>
          <p:cNvPr id="5" name="Footer Placeholder 4">
            <a:extLst>
              <a:ext uri="{FF2B5EF4-FFF2-40B4-BE49-F238E27FC236}">
                <a16:creationId xmlns:a16="http://schemas.microsoft.com/office/drawing/2014/main" id="{33A77CB9-67C2-473A-9C1D-BD2CCC5B86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13BA99-55B3-46A5-BED6-719C9C876E48}"/>
              </a:ext>
            </a:extLst>
          </p:cNvPr>
          <p:cNvSpPr>
            <a:spLocks noGrp="1"/>
          </p:cNvSpPr>
          <p:nvPr>
            <p:ph type="sldNum" sz="quarter" idx="12"/>
          </p:nvPr>
        </p:nvSpPr>
        <p:spPr/>
        <p:txBody>
          <a:bodyPr/>
          <a:lstStyle/>
          <a:p>
            <a:fld id="{A6E3B3E9-0061-4C32-B1CD-EFE6E08BC79D}" type="slidenum">
              <a:rPr lang="en-GB" smtClean="0"/>
              <a:t>‹#›</a:t>
            </a:fld>
            <a:endParaRPr lang="en-GB"/>
          </a:p>
        </p:txBody>
      </p:sp>
    </p:spTree>
    <p:extLst>
      <p:ext uri="{BB962C8B-B14F-4D97-AF65-F5344CB8AC3E}">
        <p14:creationId xmlns:p14="http://schemas.microsoft.com/office/powerpoint/2010/main" val="196088045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14_Encabezado de sección">
    <p:spTree>
      <p:nvGrpSpPr>
        <p:cNvPr id="1" name=""/>
        <p:cNvGrpSpPr/>
        <p:nvPr/>
      </p:nvGrpSpPr>
      <p:grpSpPr>
        <a:xfrm>
          <a:off x="0" y="0"/>
          <a:ext cx="0" cy="0"/>
          <a:chOff x="0" y="0"/>
          <a:chExt cx="0" cy="0"/>
        </a:xfrm>
      </p:grpSpPr>
      <p:sp>
        <p:nvSpPr>
          <p:cNvPr id="2" name="Rectángulo 1"/>
          <p:cNvSpPr/>
          <p:nvPr userDrawn="1"/>
        </p:nvSpPr>
        <p:spPr>
          <a:xfrm>
            <a:off x="0" y="0"/>
            <a:ext cx="9144000" cy="5148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userDrawn="1"/>
        </p:nvSpPr>
        <p:spPr>
          <a:xfrm flipH="1">
            <a:off x="-1" y="0"/>
            <a:ext cx="3462728" cy="51482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29221152"/>
      </p:ext>
    </p:extLst>
  </p:cSld>
  <p:clrMapOvr>
    <a:masterClrMapping/>
  </p:clrMapOvr>
  <p:extLst>
    <p:ext uri="{DCECCB84-F9BA-43D5-87BE-67443E8EF086}">
      <p15:sldGuideLst xmlns:p15="http://schemas.microsoft.com/office/powerpoint/2012/main"/>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2020 IBM Corporation</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238" y="4320519"/>
            <a:ext cx="685800" cy="636097"/>
          </a:xfrm>
          <a:prstGeom prst="rect">
            <a:avLst/>
          </a:prstGeom>
        </p:spPr>
      </p:pic>
    </p:spTree>
    <p:extLst>
      <p:ext uri="{BB962C8B-B14F-4D97-AF65-F5344CB8AC3E}">
        <p14:creationId xmlns:p14="http://schemas.microsoft.com/office/powerpoint/2010/main" val="3825174832"/>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71721371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IBM Watson / © 2020 IBM Corporation</a:t>
            </a:r>
          </a:p>
        </p:txBody>
      </p:sp>
    </p:spTree>
    <p:extLst>
      <p:ext uri="{BB962C8B-B14F-4D97-AF65-F5344CB8AC3E}">
        <p14:creationId xmlns:p14="http://schemas.microsoft.com/office/powerpoint/2010/main" val="294085702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32119291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30068214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Click icon to add picture</a:t>
            </a:r>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09592867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8897712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81728" y="0"/>
            <a:ext cx="4562272" cy="5148263"/>
          </a:xfrm>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797176" y="4817538"/>
            <a:ext cx="342855" cy="317935"/>
          </a:xfrm>
          <a:prstGeom prst="rect">
            <a:avLst/>
          </a:prstGeom>
        </p:spPr>
      </p:pic>
      <p:sp>
        <p:nvSpPr>
          <p:cNvPr id="11" name="Rectangle 10"/>
          <p:cNvSpPr/>
          <p:nvPr userDrawn="1"/>
        </p:nvSpPr>
        <p:spPr>
          <a:xfrm>
            <a:off x="8785103" y="4799930"/>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5509435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32007588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837595532"/>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960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5755"/>
            <a:ext cx="4114800" cy="3589166"/>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703601425"/>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3"/>
            <a:ext cx="4114800" cy="35929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4"/>
            <a:ext cx="4114800" cy="3592979"/>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419845570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50262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6441"/>
            <a:ext cx="4114800" cy="3691022"/>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7683"/>
            <a:ext cx="4114800" cy="35697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22811575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6400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4482"/>
            <a:ext cx="1828800" cy="3592979"/>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4482"/>
            <a:ext cx="1828800" cy="3592979"/>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611673327"/>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411861"/>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8296"/>
            <a:ext cx="4114800" cy="358916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664765710"/>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4"/>
            <a:ext cx="4114800" cy="64067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8296"/>
            <a:ext cx="1828800" cy="3589166"/>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8296"/>
            <a:ext cx="1828800" cy="3589166"/>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10224627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58636627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8263"/>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4229"/>
            <a:ext cx="4114800" cy="356946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2317"/>
            <a:ext cx="4114800" cy="350468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355"/>
            <a:ext cx="4114800" cy="300315"/>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7878099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5AAAFA"/>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8784470" y="4827002"/>
            <a:ext cx="342855" cy="317935"/>
          </a:xfrm>
          <a:prstGeom prst="rect">
            <a:avLst/>
          </a:prstGeom>
        </p:spPr>
      </p:pic>
      <p:sp>
        <p:nvSpPr>
          <p:cNvPr id="12" name="Rectangle 11"/>
          <p:cNvSpPr/>
          <p:nvPr userDrawn="1"/>
        </p:nvSpPr>
        <p:spPr>
          <a:xfrm>
            <a:off x="8772397" y="4809395"/>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728342445"/>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8263"/>
          </a:xfrm>
        </p:spPr>
        <p:txBody>
          <a:bodyPr/>
          <a:lstStyle/>
          <a:p>
            <a:r>
              <a:rPr lang="en-US"/>
              <a:t>Click icon to add picture</a:t>
            </a:r>
          </a:p>
        </p:txBody>
      </p:sp>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007957347"/>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4114800" cy="440697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98095501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3813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00606684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6893"/>
            <a:ext cx="2057400" cy="137287"/>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3050"/>
            <a:ext cx="4114800" cy="300315"/>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8297"/>
            <a:ext cx="4114800" cy="349196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4132"/>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72222266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4131"/>
            <a:ext cx="4572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4572000" cy="2574132"/>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Watson / © 2020 IBM Corporation</a:t>
            </a:r>
          </a:p>
        </p:txBody>
      </p:sp>
      <p:sp>
        <p:nvSpPr>
          <p:cNvPr id="8" name="Content Placeholder 7"/>
          <p:cNvSpPr>
            <a:spLocks noGrp="1"/>
          </p:cNvSpPr>
          <p:nvPr>
            <p:ph sz="quarter" idx="15"/>
          </p:nvPr>
        </p:nvSpPr>
        <p:spPr>
          <a:xfrm>
            <a:off x="6858000" y="0"/>
            <a:ext cx="2286000" cy="2574132"/>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4132"/>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6" name="Title 5"/>
          <p:cNvSpPr>
            <a:spLocks noGrp="1"/>
          </p:cNvSpPr>
          <p:nvPr>
            <p:ph type="title"/>
          </p:nvPr>
        </p:nvSpPr>
        <p:spPr>
          <a:xfrm>
            <a:off x="0" y="0"/>
            <a:ext cx="4571999" cy="25741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10679175"/>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4131"/>
            <a:ext cx="2286000" cy="2574132"/>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4131"/>
            <a:ext cx="2286000" cy="2574132"/>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4131"/>
            <a:ext cx="2285997" cy="2574132"/>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4131"/>
            <a:ext cx="2286000" cy="2574132"/>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0"/>
            <a:ext cx="9143999" cy="257413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408393921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1291834"/>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77886358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60146"/>
            <a:ext cx="2286000" cy="2288117"/>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305198665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8263"/>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8263"/>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8263"/>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8263"/>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30950"/>
            <a:ext cx="6400800" cy="137287"/>
          </a:xfrm>
        </p:spPr>
        <p:txBody>
          <a:bodyPr/>
          <a:lstStyle>
            <a:lvl1pPr>
              <a:defRPr>
                <a:solidFill>
                  <a:schemeClr val="bg2"/>
                </a:solidFill>
              </a:defRPr>
            </a:lvl1pPr>
          </a:lstStyle>
          <a:p>
            <a:r>
              <a:rPr lang="en-US" dirty="0"/>
              <a:t>IBM Watson / © 2020 IBM Corporation</a:t>
            </a:r>
          </a:p>
        </p:txBody>
      </p:sp>
    </p:spTree>
    <p:extLst>
      <p:ext uri="{BB962C8B-B14F-4D97-AF65-F5344CB8AC3E}">
        <p14:creationId xmlns:p14="http://schemas.microsoft.com/office/powerpoint/2010/main" val="224886411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8297"/>
            <a:ext cx="1828800" cy="350468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0619883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0275271"/>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7368"/>
            <a:ext cx="6400800" cy="3827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0806018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7523"/>
            <a:ext cx="1828800" cy="3457599"/>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53730318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8263"/>
          </a:xfrm>
        </p:spPr>
        <p:txBody>
          <a:bodyPr/>
          <a:lstStyle/>
          <a:p>
            <a:r>
              <a:rPr lang="en-US"/>
              <a:t>Click icon to add picture</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03271318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9585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8296"/>
            <a:ext cx="1828800" cy="3505395"/>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5753"/>
            <a:ext cx="1828800" cy="3459633"/>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91971"/>
            <a:ext cx="4215008" cy="3459633"/>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7939819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202"/>
            <a:ext cx="1828800" cy="441307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634"/>
            <a:ext cx="6400800" cy="4601658"/>
          </a:xfrm>
        </p:spPr>
        <p:txBody>
          <a:bodyPr/>
          <a:lstStyle/>
          <a:p>
            <a:r>
              <a:rPr lang="en-US"/>
              <a:t>Click icon to add table</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4032032238"/>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16371267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04096"/>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4059"/>
            <a:ext cx="4114800" cy="3587767"/>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8"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2141706927"/>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06" y="1575216"/>
            <a:ext cx="1636776" cy="1518151"/>
          </a:xfrm>
          <a:prstGeom prst="rect">
            <a:avLst/>
          </a:prstGeom>
        </p:spPr>
      </p:pic>
      <p:sp>
        <p:nvSpPr>
          <p:cNvPr id="7"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IBM Watson / © 2020 IBM Corporation</a:t>
            </a:r>
          </a:p>
        </p:txBody>
      </p:sp>
    </p:spTree>
    <p:extLst>
      <p:ext uri="{BB962C8B-B14F-4D97-AF65-F5344CB8AC3E}">
        <p14:creationId xmlns:p14="http://schemas.microsoft.com/office/powerpoint/2010/main" val="380829196"/>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Sourc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6" y="266867"/>
            <a:ext cx="7923191" cy="464130"/>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7"/>
            <a:ext cx="8119082" cy="3789701"/>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a:stretch>
            <a:fillRect/>
          </a:stretch>
        </p:blipFill>
        <p:spPr>
          <a:xfrm>
            <a:off x="8886846" y="4919452"/>
            <a:ext cx="257175" cy="228812"/>
          </a:xfrm>
          <a:prstGeom prst="rect">
            <a:avLst/>
          </a:prstGeom>
        </p:spPr>
      </p:pic>
      <p:sp>
        <p:nvSpPr>
          <p:cNvPr id="20" name="Rectangle 19"/>
          <p:cNvSpPr/>
          <p:nvPr userDrawn="1"/>
        </p:nvSpPr>
        <p:spPr>
          <a:xfrm>
            <a:off x="8877790" y="4906782"/>
            <a:ext cx="327584" cy="446532"/>
          </a:xfrm>
          <a:prstGeom prst="rect">
            <a:avLst/>
          </a:prstGeom>
        </p:spPr>
        <p:txBody>
          <a:bodyPr wrap="square">
            <a:spAutoFit/>
          </a:bodyPr>
          <a:lstStyle/>
          <a:p>
            <a:pPr defTabSz="658094" fontAlgn="auto">
              <a:spcBef>
                <a:spcPts val="0"/>
              </a:spcBef>
              <a:spcAft>
                <a:spcPts val="0"/>
              </a:spcAft>
            </a:pPr>
            <a:fld id="{511001C0-A078-4734-91AA-CFEA3533A4DC}" type="slidenum">
              <a:rPr lang="en-US" sz="1151" smtClean="0">
                <a:solidFill>
                  <a:prstClr val="white"/>
                </a:solidFill>
                <a:latin typeface="Helvetica Neue" charset="0"/>
                <a:ea typeface="Helvetica Neue" charset="0"/>
                <a:cs typeface="Helvetica Neue" charset="0"/>
              </a:rPr>
              <a:pPr defTabSz="658094" fontAlgn="auto">
                <a:spcBef>
                  <a:spcPts val="0"/>
                </a:spcBef>
                <a:spcAft>
                  <a:spcPts val="0"/>
                </a:spcAft>
              </a:pPr>
              <a:t>‹#›</a:t>
            </a:fld>
            <a:endParaRPr lang="en-US" sz="1151" dirty="0">
              <a:solidFill>
                <a:prstClr val="white"/>
              </a:solidFill>
              <a:latin typeface="Helvetica Neue" charset="0"/>
              <a:ea typeface="Helvetica Neue" charset="0"/>
              <a:cs typeface="Helvetica Neue"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2193" y="1901"/>
            <a:ext cx="821807" cy="822568"/>
          </a:xfrm>
          <a:prstGeom prst="rect">
            <a:avLst/>
          </a:prstGeom>
        </p:spPr>
      </p:pic>
      <p:cxnSp>
        <p:nvCxnSpPr>
          <p:cNvPr id="15" name="Straight Connector 14"/>
          <p:cNvCxnSpPr/>
          <p:nvPr userDrawn="1"/>
        </p:nvCxnSpPr>
        <p:spPr>
          <a:xfrm flipV="1">
            <a:off x="123322" y="669308"/>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0" y="607600"/>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94" fontAlgn="auto">
              <a:spcBef>
                <a:spcPts val="0"/>
              </a:spcBef>
              <a:spcAft>
                <a:spcPts val="0"/>
              </a:spcAft>
            </a:pPr>
            <a:endParaRPr lang="en-US" sz="1295" dirty="0">
              <a:solidFill>
                <a:prstClr val="white"/>
              </a:solidFill>
            </a:endParaRPr>
          </a:p>
        </p:txBody>
      </p:sp>
    </p:spTree>
    <p:extLst>
      <p:ext uri="{BB962C8B-B14F-4D97-AF65-F5344CB8AC3E}">
        <p14:creationId xmlns:p14="http://schemas.microsoft.com/office/powerpoint/2010/main" val="1684382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210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2756391669"/>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555285"/>
      </p:ext>
    </p:extLst>
  </p:cSld>
  <p:clrMapOvr>
    <a:masterClrMapping/>
  </p:clrMapOvr>
  <p:extLst>
    <p:ext uri="{DCECCB84-F9BA-43D5-87BE-67443E8EF086}">
      <p15:sldGuideLst xmlns:p15="http://schemas.microsoft.com/office/powerpoint/2012/main">
        <p15:guide id="2" pos="7680">
          <p15:clr>
            <a:srgbClr val="FBAE40"/>
          </p15:clr>
        </p15:guide>
        <p15:guide id="5">
          <p15:clr>
            <a:srgbClr val="FBAE4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6" name="Picture 5" descr="ibm_gry.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5216"/>
            <a:ext cx="521589" cy="211667"/>
          </a:xfrm>
          <a:prstGeom prst="rect">
            <a:avLst/>
          </a:prstGeom>
        </p:spPr>
      </p:pic>
    </p:spTree>
    <p:extLst>
      <p:ext uri="{BB962C8B-B14F-4D97-AF65-F5344CB8AC3E}">
        <p14:creationId xmlns:p14="http://schemas.microsoft.com/office/powerpoint/2010/main" val="2759642252"/>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2842040"/>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51104384"/>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049235233"/>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659"/>
            <a:ext cx="4133088" cy="805417"/>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37011340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402130"/>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15161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128859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9375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156614205"/>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54670869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206720"/>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4080741"/>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314428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354"/>
            <a:ext cx="4142164"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731298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308929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860573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4200401"/>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70572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9587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344988"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73897"/>
            <a:ext cx="4251960" cy="4347422"/>
          </a:xfrm>
        </p:spPr>
        <p:txBody>
          <a:bodyPr/>
          <a:lstStyle>
            <a:lvl1pPr marL="0" indent="0">
              <a:defRPr sz="1998"/>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a:pPr>
                <a:defRPr/>
              </a:pPr>
              <a:t>‹#›</a:t>
            </a:fld>
            <a:endParaRPr lang="en-US" dirty="0"/>
          </a:p>
        </p:txBody>
      </p:sp>
    </p:spTree>
    <p:extLst>
      <p:ext uri="{BB962C8B-B14F-4D97-AF65-F5344CB8AC3E}">
        <p14:creationId xmlns:p14="http://schemas.microsoft.com/office/powerpoint/2010/main" val="2877929593"/>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71842"/>
          </a:xfrm>
          <a:solidFill>
            <a:schemeClr val="tx2"/>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82739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7532"/>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761397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4131"/>
            <a:ext cx="2569464" cy="2574132"/>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052465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52839"/>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52839"/>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3634298"/>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4735"/>
            <a:ext cx="6400800"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6913729"/>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238960"/>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4735"/>
            <a:ext cx="1837944" cy="325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348125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4735"/>
            <a:ext cx="1837944" cy="3255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446138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354"/>
            <a:ext cx="1837944" cy="4298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dirty="0"/>
              <a:t>Click icon to add table</a:t>
            </a:r>
          </a:p>
        </p:txBody>
      </p:sp>
    </p:spTree>
    <p:extLst>
      <p:ext uri="{BB962C8B-B14F-4D97-AF65-F5344CB8AC3E}">
        <p14:creationId xmlns:p14="http://schemas.microsoft.com/office/powerpoint/2010/main" val="2398763488"/>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1326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103128"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65864"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endParaRPr lang="en-US" dirty="0"/>
          </a:p>
        </p:txBody>
      </p:sp>
      <p:sp>
        <p:nvSpPr>
          <p:cNvPr id="10" name="Footer Placeholder 4"/>
          <p:cNvSpPr>
            <a:spLocks noGrp="1"/>
          </p:cNvSpPr>
          <p:nvPr>
            <p:ph type="ftr" sz="quarter" idx="16"/>
          </p:nvPr>
        </p:nvSpPr>
        <p:spPr/>
        <p:txBody>
          <a:bodyPr/>
          <a:lstStyle>
            <a:lvl1pPr>
              <a:defRPr/>
            </a:lvl1pPr>
          </a:lstStyle>
          <a:p>
            <a:pPr>
              <a:defRPr/>
            </a:pPr>
            <a:r>
              <a:rPr lang="en-US"/>
              <a:t>Think 2019 / 4500 / February 13, 2019 / © 2019 IBM Corporation</a:t>
            </a:r>
            <a:endParaRPr lang="de-DE" dirty="0"/>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a:pPr>
                <a:defRPr/>
              </a:pPr>
              <a:t>‹#›</a:t>
            </a:fld>
            <a:endParaRPr lang="en-US" dirty="0"/>
          </a:p>
        </p:txBody>
      </p:sp>
      <p:pic>
        <p:nvPicPr>
          <p:cNvPr id="12" name="Picture 11"/>
          <p:cNvPicPr>
            <a:picLocks noChangeAspect="1"/>
          </p:cNvPicPr>
          <p:nvPr userDrawn="1"/>
        </p:nvPicPr>
        <p:blipFill>
          <a:blip r:embed="rId2"/>
          <a:stretch>
            <a:fillRect/>
          </a:stretch>
        </p:blipFill>
        <p:spPr>
          <a:xfrm>
            <a:off x="8801254" y="4837858"/>
            <a:ext cx="342855" cy="317935"/>
          </a:xfrm>
          <a:prstGeom prst="rect">
            <a:avLst/>
          </a:prstGeom>
        </p:spPr>
      </p:pic>
      <p:sp>
        <p:nvSpPr>
          <p:cNvPr id="13" name="Rectangle 12"/>
          <p:cNvSpPr/>
          <p:nvPr userDrawn="1"/>
        </p:nvSpPr>
        <p:spPr>
          <a:xfrm>
            <a:off x="8789181"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64350709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F56C2D3-8472-4336-AD32-0317D6FF4B66}"/>
              </a:ext>
            </a:extLst>
          </p:cNvPr>
          <p:cNvSpPr>
            <a:spLocks noGrp="1" noChangeArrowheads="1"/>
          </p:cNvSpPr>
          <p:nvPr>
            <p:ph type="sldNum" sz="quarter" idx="10"/>
          </p:nvPr>
        </p:nvSpPr>
        <p:spPr>
          <a:xfrm>
            <a:off x="7086600" y="4792334"/>
            <a:ext cx="1828732" cy="166841"/>
          </a:xfrm>
          <a:ln/>
        </p:spPr>
        <p:txBody>
          <a:bodyPr/>
          <a:lstStyle>
            <a:lvl1pPr>
              <a:defRPr/>
            </a:lvl1pPr>
          </a:lstStyle>
          <a:p>
            <a:fld id="{346E67A2-10FD-42FA-8C82-666290883DCD}" type="slidenum">
              <a:rPr lang="en-US" altLang="en-US"/>
              <a:pPr/>
              <a:t>‹#›</a:t>
            </a:fld>
            <a:endParaRPr lang="en-US" altLang="en-US"/>
          </a:p>
        </p:txBody>
      </p:sp>
    </p:spTree>
    <p:extLst>
      <p:ext uri="{BB962C8B-B14F-4D97-AF65-F5344CB8AC3E}">
        <p14:creationId xmlns:p14="http://schemas.microsoft.com/office/powerpoint/2010/main" val="124740201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40302912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F56C2D3-8472-4336-AD32-0317D6FF4B66}"/>
              </a:ext>
            </a:extLst>
          </p:cNvPr>
          <p:cNvSpPr>
            <a:spLocks noGrp="1" noChangeArrowheads="1"/>
          </p:cNvSpPr>
          <p:nvPr>
            <p:ph type="sldNum" sz="quarter" idx="10"/>
          </p:nvPr>
        </p:nvSpPr>
        <p:spPr>
          <a:ln/>
        </p:spPr>
        <p:txBody>
          <a:bodyPr/>
          <a:lstStyle>
            <a:lvl1pPr>
              <a:defRPr/>
            </a:lvl1pPr>
          </a:lstStyle>
          <a:p>
            <a:fld id="{346E67A2-10FD-42FA-8C82-666290883DCD}" type="slidenum">
              <a:rPr lang="en-US" altLang="en-US"/>
              <a:pPr/>
              <a:t>‹#›</a:t>
            </a:fld>
            <a:endParaRPr lang="en-US" altLang="en-US"/>
          </a:p>
        </p:txBody>
      </p:sp>
    </p:spTree>
    <p:extLst>
      <p:ext uri="{BB962C8B-B14F-4D97-AF65-F5344CB8AC3E}">
        <p14:creationId xmlns:p14="http://schemas.microsoft.com/office/powerpoint/2010/main" val="163332599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7">
            <a:extLst>
              <a:ext uri="{FF2B5EF4-FFF2-40B4-BE49-F238E27FC236}">
                <a16:creationId xmlns:a16="http://schemas.microsoft.com/office/drawing/2014/main" id="{C75AE214-20D3-4CF9-9262-F473AA44F247}"/>
              </a:ext>
            </a:extLst>
          </p:cNvPr>
          <p:cNvSpPr>
            <a:spLocks noGrp="1" noChangeArrowheads="1"/>
          </p:cNvSpPr>
          <p:nvPr>
            <p:ph type="sldNum" sz="quarter" idx="10"/>
          </p:nvPr>
        </p:nvSpPr>
        <p:spPr>
          <a:ln/>
        </p:spPr>
        <p:txBody>
          <a:bodyPr/>
          <a:lstStyle>
            <a:lvl1pPr>
              <a:defRPr/>
            </a:lvl1pPr>
          </a:lstStyle>
          <a:p>
            <a:fld id="{EF9C3B57-CFEB-4A6C-A88E-0214AD9A013D}" type="slidenum">
              <a:rPr lang="en-US" altLang="en-US"/>
              <a:pPr/>
              <a:t>‹#›</a:t>
            </a:fld>
            <a:endParaRPr lang="en-US" altLang="en-US"/>
          </a:p>
        </p:txBody>
      </p:sp>
    </p:spTree>
    <p:extLst>
      <p:ext uri="{BB962C8B-B14F-4D97-AF65-F5344CB8AC3E}">
        <p14:creationId xmlns:p14="http://schemas.microsoft.com/office/powerpoint/2010/main" val="2507321717"/>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56" descr="Core_Main">
            <a:extLst>
              <a:ext uri="{FF2B5EF4-FFF2-40B4-BE49-F238E27FC236}">
                <a16:creationId xmlns:a16="http://schemas.microsoft.com/office/drawing/2014/main" id="{12430001-E89D-411E-9BAA-4EA2B46EDC7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5788" y="1133334"/>
            <a:ext cx="3478212" cy="40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extLst>
              <a:ext uri="{FF2B5EF4-FFF2-40B4-BE49-F238E27FC236}">
                <a16:creationId xmlns:a16="http://schemas.microsoft.com/office/drawing/2014/main" id="{BEB1F75B-DE95-4EF1-9209-70EE6A0BA526}"/>
              </a:ext>
            </a:extLst>
          </p:cNvPr>
          <p:cNvSpPr>
            <a:spLocks noChangeArrowheads="1"/>
          </p:cNvSpPr>
          <p:nvPr userDrawn="1"/>
        </p:nvSpPr>
        <p:spPr bwMode="black">
          <a:xfrm>
            <a:off x="4268788" y="4921835"/>
            <a:ext cx="3054350" cy="15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2400">
                <a:solidFill>
                  <a:srgbClr val="000000"/>
                </a:solidFill>
                <a:latin typeface="Arial" panose="020B0604020202020204" pitchFamily="34" charset="0"/>
                <a:ea typeface="MS PGothic" panose="020B0600070205080204" pitchFamily="34" charset="-128"/>
              </a:defRPr>
            </a:lvl1pPr>
            <a:lvl2pPr marL="742950" indent="-285750">
              <a:defRPr sz="2400">
                <a:solidFill>
                  <a:srgbClr val="000000"/>
                </a:solidFill>
                <a:latin typeface="Arial" panose="020B0604020202020204" pitchFamily="34" charset="0"/>
                <a:ea typeface="MS PGothic" panose="020B0600070205080204" pitchFamily="34" charset="-128"/>
              </a:defRPr>
            </a:lvl2pPr>
            <a:lvl3pPr marL="1143000" indent="-228600">
              <a:defRPr sz="2400">
                <a:solidFill>
                  <a:srgbClr val="000000"/>
                </a:solidFill>
                <a:latin typeface="Arial" panose="020B0604020202020204" pitchFamily="34" charset="0"/>
                <a:ea typeface="MS PGothic" panose="020B0600070205080204" pitchFamily="34" charset="-128"/>
              </a:defRPr>
            </a:lvl3pPr>
            <a:lvl4pPr marL="1600200" indent="-228600">
              <a:defRPr sz="2400">
                <a:solidFill>
                  <a:srgbClr val="000000"/>
                </a:solidFill>
                <a:latin typeface="Arial" panose="020B0604020202020204" pitchFamily="34" charset="0"/>
                <a:ea typeface="MS PGothic" panose="020B0600070205080204" pitchFamily="34" charset="-128"/>
              </a:defRPr>
            </a:lvl4pPr>
            <a:lvl5pPr marL="2057400" indent="-228600">
              <a:defRPr sz="2400">
                <a:solidFill>
                  <a:srgbClr val="0000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rgbClr val="000000"/>
                </a:solidFill>
                <a:latin typeface="Arial" panose="020B0604020202020204" pitchFamily="34" charset="0"/>
                <a:ea typeface="MS PGothic" panose="020B0600070205080204" pitchFamily="34" charset="-128"/>
              </a:defRPr>
            </a:lvl9pPr>
          </a:lstStyle>
          <a:p>
            <a:pPr algn="r" eaLnBrk="1" hangingPunct="1">
              <a:lnSpc>
                <a:spcPct val="90000"/>
              </a:lnSpc>
            </a:pPr>
            <a:r>
              <a:rPr lang="en-US" altLang="en-US" sz="600">
                <a:solidFill>
                  <a:schemeClr val="tx1"/>
                </a:solidFill>
                <a:latin typeface="Calibri" panose="020F0502020204030204" pitchFamily="34" charset="0"/>
              </a:rPr>
              <a:t>© 2014 IBM Corporation</a:t>
            </a:r>
          </a:p>
        </p:txBody>
      </p:sp>
      <p:sp>
        <p:nvSpPr>
          <p:cNvPr id="6" name="Line 108">
            <a:extLst>
              <a:ext uri="{FF2B5EF4-FFF2-40B4-BE49-F238E27FC236}">
                <a16:creationId xmlns:a16="http://schemas.microsoft.com/office/drawing/2014/main" id="{27376303-7250-4CAD-8597-890089FBE668}"/>
              </a:ext>
            </a:extLst>
          </p:cNvPr>
          <p:cNvSpPr>
            <a:spLocks noChangeShapeType="1"/>
          </p:cNvSpPr>
          <p:nvPr userDrawn="1"/>
        </p:nvSpPr>
        <p:spPr bwMode="auto">
          <a:xfrm flipH="1">
            <a:off x="260352" y="680477"/>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13"/>
          </a:p>
        </p:txBody>
      </p:sp>
      <p:pic>
        <p:nvPicPr>
          <p:cNvPr id="7" name="Picture 107" descr="ibm_sp_lockup_western-02">
            <a:extLst>
              <a:ext uri="{FF2B5EF4-FFF2-40B4-BE49-F238E27FC236}">
                <a16:creationId xmlns:a16="http://schemas.microsoft.com/office/drawing/2014/main" id="{3D1BCDF3-4EF8-4254-BFD7-D3223B2875C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9875" y="377779"/>
            <a:ext cx="1060450" cy="30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3"/>
          <p:cNvSpPr>
            <a:spLocks noGrp="1" noChangeArrowheads="1"/>
          </p:cNvSpPr>
          <p:nvPr>
            <p:ph type="subTitle" idx="1"/>
          </p:nvPr>
        </p:nvSpPr>
        <p:spPr>
          <a:xfrm>
            <a:off x="258765" y="718613"/>
            <a:ext cx="8620125" cy="204861"/>
          </a:xfrm>
        </p:spPr>
        <p:txBody>
          <a:bodyPr tIns="0" bIns="0">
            <a:spAutoFit/>
          </a:bodyPr>
          <a:lstStyle>
            <a:lvl1pPr marL="0" indent="0">
              <a:lnSpc>
                <a:spcPct val="95000"/>
              </a:lnSpc>
              <a:spcBef>
                <a:spcPct val="0"/>
              </a:spcBef>
              <a:buFont typeface="Wingdings" pitchFamily="2" charset="2"/>
              <a:buNone/>
              <a:defRPr smtClean="0"/>
            </a:lvl1pPr>
          </a:lstStyle>
          <a:p>
            <a:r>
              <a:rPr lang="en-US"/>
              <a:t>Click to edit Master subtitle style</a:t>
            </a:r>
          </a:p>
        </p:txBody>
      </p:sp>
      <p:sp>
        <p:nvSpPr>
          <p:cNvPr id="35845" name="Rectangle 13"/>
          <p:cNvSpPr>
            <a:spLocks noGrp="1" noChangeArrowheads="1"/>
          </p:cNvSpPr>
          <p:nvPr>
            <p:ph type="ctrTitle"/>
          </p:nvPr>
        </p:nvSpPr>
        <p:spPr>
          <a:xfrm>
            <a:off x="258765" y="2926790"/>
            <a:ext cx="6434137" cy="374295"/>
          </a:xfrm>
        </p:spPr>
        <p:txBody>
          <a:bodyPr tIns="0" bIns="0" anchor="b">
            <a:spAutoFit/>
          </a:bodyPr>
          <a:lstStyle>
            <a:lvl1pPr>
              <a:defRPr sz="2700" smtClean="0"/>
            </a:lvl1pPr>
          </a:lstStyle>
          <a:p>
            <a:r>
              <a:rPr lang="en-US"/>
              <a:t>Click to edit Master title style</a:t>
            </a:r>
          </a:p>
        </p:txBody>
      </p:sp>
    </p:spTree>
    <p:extLst>
      <p:ext uri="{BB962C8B-B14F-4D97-AF65-F5344CB8AC3E}">
        <p14:creationId xmlns:p14="http://schemas.microsoft.com/office/powerpoint/2010/main" val="2070750112"/>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407430"/>
            <a:ext cx="4267200" cy="32260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407430"/>
            <a:ext cx="4267200" cy="322600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a:extLst>
              <a:ext uri="{FF2B5EF4-FFF2-40B4-BE49-F238E27FC236}">
                <a16:creationId xmlns:a16="http://schemas.microsoft.com/office/drawing/2014/main" id="{C89D0EB6-F54B-496B-9B74-16C683F3CFDF}"/>
              </a:ext>
            </a:extLst>
          </p:cNvPr>
          <p:cNvSpPr>
            <a:spLocks noGrp="1" noChangeArrowheads="1"/>
          </p:cNvSpPr>
          <p:nvPr>
            <p:ph type="sldNum" sz="quarter" idx="10"/>
          </p:nvPr>
        </p:nvSpPr>
        <p:spPr>
          <a:ln/>
        </p:spPr>
        <p:txBody>
          <a:bodyPr/>
          <a:lstStyle>
            <a:lvl1pPr>
              <a:defRPr/>
            </a:lvl1pPr>
          </a:lstStyle>
          <a:p>
            <a:fld id="{BCA351DE-C52A-4650-81F2-871BF36A3D42}" type="slidenum">
              <a:rPr lang="en-US" altLang="en-US"/>
              <a:pPr/>
              <a:t>‹#›</a:t>
            </a:fld>
            <a:endParaRPr lang="en-US" altLang="en-US"/>
          </a:p>
        </p:txBody>
      </p:sp>
    </p:spTree>
    <p:extLst>
      <p:ext uri="{BB962C8B-B14F-4D97-AF65-F5344CB8AC3E}">
        <p14:creationId xmlns:p14="http://schemas.microsoft.com/office/powerpoint/2010/main" val="1517742643"/>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5089"/>
            <a:ext cx="521589" cy="211651"/>
          </a:xfrm>
          <a:prstGeom prst="rect">
            <a:avLst/>
          </a:prstGeom>
        </p:spPr>
      </p:pic>
    </p:spTree>
    <p:extLst>
      <p:ext uri="{BB962C8B-B14F-4D97-AF65-F5344CB8AC3E}">
        <p14:creationId xmlns:p14="http://schemas.microsoft.com/office/powerpoint/2010/main" val="2685775377"/>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3268031"/>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0841"/>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41966"/>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17941756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1/3) + content (1-column)">
    <p:spTree>
      <p:nvGrpSpPr>
        <p:cNvPr id="1" name=""/>
        <p:cNvGrpSpPr/>
        <p:nvPr/>
      </p:nvGrpSpPr>
      <p:grpSpPr>
        <a:xfrm>
          <a:off x="0" y="0"/>
          <a:ext cx="0" cy="0"/>
          <a:chOff x="0" y="0"/>
          <a:chExt cx="0" cy="0"/>
        </a:xfrm>
      </p:grpSpPr>
      <p:sp>
        <p:nvSpPr>
          <p:cNvPr id="7" name="Rectangle 6"/>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1" y="173897"/>
            <a:ext cx="2689698" cy="4347422"/>
          </a:xfrm>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595824"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9AF47DD5-DE32-41D7-88A8-B634FC27C9CC}" type="slidenum">
              <a:rPr lang="en-US" smtClean="0"/>
              <a:pPr>
                <a:defRPr/>
              </a:pPr>
              <a:t>‹#›</a:t>
            </a:fld>
            <a:endParaRPr lang="en-US" dirty="0"/>
          </a:p>
        </p:txBody>
      </p:sp>
    </p:spTree>
    <p:extLst>
      <p:ext uri="{BB962C8B-B14F-4D97-AF65-F5344CB8AC3E}">
        <p14:creationId xmlns:p14="http://schemas.microsoft.com/office/powerpoint/2010/main" val="2181583107"/>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8263"/>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659"/>
            <a:ext cx="4133088" cy="805417"/>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4906"/>
            <a:ext cx="4206240" cy="3365057"/>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235409067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524"/>
            <a:ext cx="8778172" cy="4408439"/>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0690469"/>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556253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9603526"/>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721579"/>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876"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674551"/>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7278"/>
            <a:ext cx="4142232" cy="3282685"/>
          </a:xfrm>
        </p:spPr>
        <p:txBody>
          <a:bodyPr/>
          <a:lstStyle>
            <a:lvl1pPr>
              <a:defRPr sz="2400"/>
            </a:lvl1pPr>
          </a:lstStyle>
          <a:p>
            <a:pPr lvl="0"/>
            <a:r>
              <a:rPr lang="en-US"/>
              <a:t>Edit Master text styles</a:t>
            </a:r>
          </a:p>
        </p:txBody>
      </p:sp>
    </p:spTree>
    <p:extLst>
      <p:ext uri="{BB962C8B-B14F-4D97-AF65-F5344CB8AC3E}">
        <p14:creationId xmlns:p14="http://schemas.microsoft.com/office/powerpoint/2010/main" val="308210926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045202"/>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125918"/>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6037169"/>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8263"/>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354"/>
            <a:ext cx="4142164"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354"/>
            <a:ext cx="4123944" cy="4298609"/>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2758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1/3) + content (1-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0" name="Content Placeholder 2"/>
          <p:cNvSpPr>
            <a:spLocks noGrp="1"/>
          </p:cNvSpPr>
          <p:nvPr>
            <p:ph idx="1"/>
          </p:nvPr>
        </p:nvSpPr>
        <p:spPr>
          <a:xfrm>
            <a:off x="3593592"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37233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5595268"/>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4298609"/>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2908485"/>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781825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4123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618660"/>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4132"/>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257413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4132"/>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2543"/>
            <a:ext cx="4572000" cy="2575720"/>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4572000" cy="2575720"/>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0458559"/>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2542"/>
            <a:ext cx="2286000" cy="257572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9144000" cy="2571842"/>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2542"/>
            <a:ext cx="2286000" cy="2575721"/>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2543"/>
            <a:ext cx="2286000" cy="2575720"/>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2543"/>
            <a:ext cx="2286000" cy="2575720"/>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422025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7532"/>
            <a:ext cx="9144000" cy="3870731"/>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7532"/>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2513890"/>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52839"/>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2583666"/>
            <a:ext cx="2286000" cy="2564598"/>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4131"/>
            <a:ext cx="2569464" cy="2574132"/>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0329295"/>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52839"/>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52839"/>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52839"/>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52839"/>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5386734"/>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4735"/>
            <a:ext cx="6400800"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6485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en-US"/>
              <a:t>Think 2019 / 4500 / February 13, 2019 / © 2019 IBM Corporation</a:t>
            </a:r>
            <a:endParaRPr lang="de-DE" dirty="0"/>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2" name="Content Placeholder 2"/>
          <p:cNvSpPr>
            <a:spLocks noGrp="1"/>
          </p:cNvSpPr>
          <p:nvPr>
            <p:ph idx="1"/>
          </p:nvPr>
        </p:nvSpPr>
        <p:spPr>
          <a:xfrm>
            <a:off x="3593592" y="1162363"/>
            <a:ext cx="2422218"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6373740" y="1162363"/>
            <a:ext cx="2477652"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200150"/>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6381684"/>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8263"/>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786326"/>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4735"/>
            <a:ext cx="1837944" cy="3255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7278"/>
            <a:ext cx="4142232" cy="3282685"/>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019434"/>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354"/>
            <a:ext cx="1837944" cy="42986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354"/>
            <a:ext cx="6409876" cy="4298609"/>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837080662"/>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1526019"/>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615023"/>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354"/>
            <a:ext cx="4142232" cy="805417"/>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3040"/>
            <a:ext cx="4123944" cy="3236923"/>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p:txBody>
      </p:sp>
    </p:spTree>
    <p:extLst>
      <p:ext uri="{BB962C8B-B14F-4D97-AF65-F5344CB8AC3E}">
        <p14:creationId xmlns:p14="http://schemas.microsoft.com/office/powerpoint/2010/main" val="24521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Tree>
    <p:extLst>
      <p:ext uri="{BB962C8B-B14F-4D97-AF65-F5344CB8AC3E}">
        <p14:creationId xmlns:p14="http://schemas.microsoft.com/office/powerpoint/2010/main" val="36798616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bove) - Case Study">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
        <p:nvSpPr>
          <p:cNvPr id="12" name="Content Placeholder 2"/>
          <p:cNvSpPr>
            <a:spLocks noGrp="1"/>
          </p:cNvSpPr>
          <p:nvPr>
            <p:ph idx="1" hasCustomPrompt="1"/>
          </p:nvPr>
        </p:nvSpPr>
        <p:spPr>
          <a:xfrm>
            <a:off x="5490898" y="1236263"/>
            <a:ext cx="3067317" cy="2882348"/>
          </a:xfrm>
        </p:spPr>
        <p:txBody>
          <a:bodyPr/>
          <a:lstStyle>
            <a:lvl1pPr>
              <a:defRPr sz="1099" b="1" i="0">
                <a:solidFill>
                  <a:srgbClr val="734098"/>
                </a:solidFill>
                <a:latin typeface="IBM Plex Sans" charset="0"/>
                <a:ea typeface="IBM Plex Sans" charset="0"/>
                <a:cs typeface="IBM Plex Sans" charset="0"/>
              </a:defRPr>
            </a:lvl1pPr>
            <a:lvl2pPr>
              <a:defRPr sz="1299"/>
            </a:lvl2pPr>
            <a:lvl3pPr>
              <a:defRPr sz="1299"/>
            </a:lvl3pPr>
            <a:lvl4pPr>
              <a:defRPr sz="1299"/>
            </a:lvl4pPr>
            <a:lvl5pPr>
              <a:defRPr sz="12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1951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18" name="Date Placeholder 3"/>
          <p:cNvSpPr>
            <a:spLocks noGrp="1"/>
          </p:cNvSpPr>
          <p:nvPr>
            <p:ph type="dt" sz="half" idx="27"/>
          </p:nvPr>
        </p:nvSpPr>
        <p:spPr/>
        <p:txBody>
          <a:bodyPr/>
          <a:lstStyle>
            <a:lvl1pPr>
              <a:defRPr/>
            </a:lvl1pPr>
          </a:lstStyle>
          <a:p>
            <a:pPr>
              <a:defRPr/>
            </a:pPr>
            <a:endParaRPr lang="en-US" dirty="0"/>
          </a:p>
        </p:txBody>
      </p:sp>
      <p:sp>
        <p:nvSpPr>
          <p:cNvPr id="19" name="Footer Placeholder 4"/>
          <p:cNvSpPr>
            <a:spLocks noGrp="1"/>
          </p:cNvSpPr>
          <p:nvPr>
            <p:ph type="ftr" sz="quarter" idx="28"/>
          </p:nvPr>
        </p:nvSpPr>
        <p:spPr/>
        <p:txBody>
          <a:bodyPr/>
          <a:lstStyle>
            <a:lvl1pPr>
              <a:defRPr/>
            </a:lvl1pPr>
          </a:lstStyle>
          <a:p>
            <a:pPr>
              <a:defRPr/>
            </a:pPr>
            <a:r>
              <a:rPr lang="en-US"/>
              <a:t>Think 2019 / 4500 / February 13, 2019 / © 2019 IBM Corporation</a:t>
            </a:r>
            <a:endParaRPr lang="de-DE" dirty="0"/>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a:pPr>
                <a:defRPr/>
              </a:pPr>
              <a:t>‹#›</a:t>
            </a:fld>
            <a:endParaRPr lang="en-US" dirty="0"/>
          </a:p>
        </p:txBody>
      </p:sp>
    </p:spTree>
    <p:extLst>
      <p:ext uri="{BB962C8B-B14F-4D97-AF65-F5344CB8AC3E}">
        <p14:creationId xmlns:p14="http://schemas.microsoft.com/office/powerpoint/2010/main" val="3540292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373935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Title 2"/>
          <p:cNvSpPr>
            <a:spLocks noGrp="1"/>
          </p:cNvSpPr>
          <p:nvPr>
            <p:ph type="title"/>
          </p:nvPr>
        </p:nvSpPr>
        <p:spPr>
          <a:xfrm>
            <a:off x="228600" y="173897"/>
            <a:ext cx="5707380" cy="4347422"/>
          </a:xfrm>
        </p:spPr>
        <p:txBody>
          <a:bodyPr/>
          <a:lstStyle>
            <a:lvl1pPr>
              <a:lnSpc>
                <a:spcPct val="90000"/>
              </a:lnSpc>
              <a:defRPr sz="4796">
                <a:solidFill>
                  <a:schemeClr val="bg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pPr>
              <a:defRPr/>
            </a:pPr>
            <a:endParaRPr lang="en-US" dirty="0"/>
          </a:p>
        </p:txBody>
      </p:sp>
      <p:sp>
        <p:nvSpPr>
          <p:cNvPr id="5" name="Footer Placeholder 4"/>
          <p:cNvSpPr>
            <a:spLocks noGrp="1"/>
          </p:cNvSpPr>
          <p:nvPr>
            <p:ph type="ftr" sz="quarter" idx="11"/>
          </p:nvPr>
        </p:nvSpPr>
        <p:spPr/>
        <p:txBody>
          <a:bodyPr/>
          <a:lstStyle>
            <a:lvl1pPr>
              <a:defRPr>
                <a:solidFill>
                  <a:schemeClr val="bg2"/>
                </a:solidFill>
              </a:defRPr>
            </a:lvl1pPr>
          </a:lstStyle>
          <a:p>
            <a:pPr>
              <a:defRPr/>
            </a:pPr>
            <a:r>
              <a:rPr lang="en-US"/>
              <a:t>Think 2019 / 4500 / February 13, 2019 / © 2019 IBM Corporation</a:t>
            </a:r>
            <a:endParaRPr lang="de-DE"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pPr>
              <a:defRPr/>
            </a:pPr>
            <a:fld id="{D89BF881-7811-4B1C-9003-545A7E99F757}" type="slidenum">
              <a:rPr lang="en-US" smtClean="0"/>
              <a:pPr>
                <a:defRPr/>
              </a:pPr>
              <a:t>‹#›</a:t>
            </a:fld>
            <a:endParaRPr lang="en-US" dirty="0"/>
          </a:p>
        </p:txBody>
      </p:sp>
    </p:spTree>
    <p:extLst>
      <p:ext uri="{BB962C8B-B14F-4D97-AF65-F5344CB8AC3E}">
        <p14:creationId xmlns:p14="http://schemas.microsoft.com/office/powerpoint/2010/main" val="41126450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a:t>Think 2019 / 4500 / February 13, 2019 / © 2019 IBM Corporation</a:t>
            </a:r>
            <a:endParaRPr lang="de-DE" dirty="0"/>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a:pPr>
                <a:defRPr/>
              </a:pPr>
              <a:t>‹#›</a:t>
            </a:fld>
            <a:endParaRPr lang="en-US" dirty="0"/>
          </a:p>
        </p:txBody>
      </p:sp>
    </p:spTree>
    <p:extLst>
      <p:ext uri="{BB962C8B-B14F-4D97-AF65-F5344CB8AC3E}">
        <p14:creationId xmlns:p14="http://schemas.microsoft.com/office/powerpoint/2010/main" val="12360047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No Source ">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53517" y="266867"/>
            <a:ext cx="7923191" cy="464131"/>
          </a:xfrm>
        </p:spPr>
        <p:txBody>
          <a:bodyPr>
            <a:normAutofit/>
          </a:bodyPr>
          <a:lstStyle>
            <a:lvl1pPr marL="0" indent="0">
              <a:buNone/>
              <a:defRPr sz="2015">
                <a:solidFill>
                  <a:srgbClr val="114366"/>
                </a:solidFill>
                <a:latin typeface="Helvetica Neue" charset="0"/>
                <a:ea typeface="Helvetica Neue" charset="0"/>
                <a:cs typeface="Helvetica Neue" charset="0"/>
              </a:defRPr>
            </a:lvl1pPr>
          </a:lstStyle>
          <a:p>
            <a:pPr lvl="0"/>
            <a:r>
              <a:rPr lang="en-US" dirty="0"/>
              <a:t>Click to edit Master text styles</a:t>
            </a:r>
          </a:p>
        </p:txBody>
      </p:sp>
      <p:sp>
        <p:nvSpPr>
          <p:cNvPr id="4" name="Text Placeholder 3"/>
          <p:cNvSpPr>
            <a:spLocks noGrp="1"/>
          </p:cNvSpPr>
          <p:nvPr>
            <p:ph type="body" sz="quarter" idx="12"/>
          </p:nvPr>
        </p:nvSpPr>
        <p:spPr>
          <a:xfrm>
            <a:off x="472565" y="893698"/>
            <a:ext cx="8069700" cy="3529995"/>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22194" y="1902"/>
            <a:ext cx="821807" cy="822568"/>
          </a:xfrm>
          <a:prstGeom prst="rect">
            <a:avLst/>
          </a:prstGeom>
        </p:spPr>
      </p:pic>
      <p:cxnSp>
        <p:nvCxnSpPr>
          <p:cNvPr id="13" name="Straight Connector 12"/>
          <p:cNvCxnSpPr/>
          <p:nvPr userDrawn="1"/>
        </p:nvCxnSpPr>
        <p:spPr>
          <a:xfrm flipV="1">
            <a:off x="123321" y="669309"/>
            <a:ext cx="8418944" cy="1"/>
          </a:xfrm>
          <a:prstGeom prst="line">
            <a:avLst/>
          </a:prstGeom>
          <a:ln>
            <a:solidFill>
              <a:srgbClr val="42B2ED"/>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1" y="607601"/>
            <a:ext cx="123301" cy="123415"/>
          </a:xfrm>
          <a:prstGeom prst="ellipse">
            <a:avLst/>
          </a:prstGeom>
          <a:noFill/>
          <a:ln>
            <a:solidFill>
              <a:srgbClr val="42B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8062" fontAlgn="auto">
              <a:spcBef>
                <a:spcPts val="0"/>
              </a:spcBef>
              <a:spcAft>
                <a:spcPts val="0"/>
              </a:spcAft>
            </a:pPr>
            <a:endParaRPr lang="en-US" sz="1295" dirty="0">
              <a:solidFill>
                <a:prstClr val="white"/>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43" y="4829673"/>
            <a:ext cx="2376768" cy="286123"/>
          </a:xfrm>
          <a:prstGeom prst="rect">
            <a:avLst/>
          </a:prstGeom>
        </p:spPr>
      </p:pic>
      <p:pic>
        <p:nvPicPr>
          <p:cNvPr id="10" name="Picture 9">
            <a:extLst>
              <a:ext uri="{FF2B5EF4-FFF2-40B4-BE49-F238E27FC236}">
                <a16:creationId xmlns:a16="http://schemas.microsoft.com/office/drawing/2014/main" id="{A42D97A0-E9B3-4673-A3FD-8E8DE7F58D58}"/>
              </a:ext>
            </a:extLst>
          </p:cNvPr>
          <p:cNvPicPr>
            <a:picLocks noChangeAspect="1"/>
          </p:cNvPicPr>
          <p:nvPr userDrawn="1"/>
        </p:nvPicPr>
        <p:blipFill>
          <a:blip r:embed="rId4"/>
          <a:stretch>
            <a:fillRect/>
          </a:stretch>
        </p:blipFill>
        <p:spPr>
          <a:xfrm>
            <a:off x="8849178" y="4897661"/>
            <a:ext cx="294823" cy="250603"/>
          </a:xfrm>
          <a:prstGeom prst="rect">
            <a:avLst/>
          </a:prstGeom>
        </p:spPr>
      </p:pic>
      <p:sp>
        <p:nvSpPr>
          <p:cNvPr id="15" name="Rectangle 14">
            <a:extLst>
              <a:ext uri="{FF2B5EF4-FFF2-40B4-BE49-F238E27FC236}">
                <a16:creationId xmlns:a16="http://schemas.microsoft.com/office/drawing/2014/main" id="{F849835D-74B3-43C2-91B8-779D1059D3A5}"/>
              </a:ext>
            </a:extLst>
          </p:cNvPr>
          <p:cNvSpPr/>
          <p:nvPr userDrawn="1"/>
        </p:nvSpPr>
        <p:spPr>
          <a:xfrm>
            <a:off x="8849178" y="4867809"/>
            <a:ext cx="397329" cy="269626"/>
          </a:xfrm>
          <a:prstGeom prst="rect">
            <a:avLst/>
          </a:prstGeom>
        </p:spPr>
        <p:txBody>
          <a:bodyPr wrap="square">
            <a:spAutoFit/>
          </a:bodyPr>
          <a:lstStyle/>
          <a:p>
            <a:pPr defTabSz="658062" fontAlgn="auto">
              <a:spcBef>
                <a:spcPts val="0"/>
              </a:spcBef>
              <a:spcAft>
                <a:spcPts val="0"/>
              </a:spcAft>
            </a:pPr>
            <a:fld id="{511001C0-A078-4734-91AA-CFEA3533A4DC}" type="slidenum">
              <a:rPr lang="en-US" sz="1152" smtClean="0">
                <a:solidFill>
                  <a:prstClr val="white"/>
                </a:solidFill>
                <a:latin typeface="Helvetica Neue" charset="0"/>
                <a:ea typeface="Helvetica Neue" charset="0"/>
                <a:cs typeface="Helvetica Neue" charset="0"/>
              </a:rPr>
              <a:pPr defTabSz="658062" fontAlgn="auto">
                <a:spcBef>
                  <a:spcPts val="0"/>
                </a:spcBef>
                <a:spcAft>
                  <a:spcPts val="0"/>
                </a:spcAft>
              </a:pPr>
              <a:t>‹#›</a:t>
            </a:fld>
            <a:endParaRPr lang="en-US" sz="1152" dirty="0">
              <a:solidFill>
                <a:prstClr val="white"/>
              </a:solidFill>
              <a:latin typeface="Helvetica Neue" charset="0"/>
              <a:ea typeface="Helvetica Neue" charset="0"/>
              <a:cs typeface="Helvetica Neue" charset="0"/>
            </a:endParaRPr>
          </a:p>
        </p:txBody>
      </p:sp>
      <p:sp>
        <p:nvSpPr>
          <p:cNvPr id="16" name="TextBox 15">
            <a:extLst>
              <a:ext uri="{FF2B5EF4-FFF2-40B4-BE49-F238E27FC236}">
                <a16:creationId xmlns:a16="http://schemas.microsoft.com/office/drawing/2014/main" id="{58DAFEBA-95A3-4325-8732-6B82F78178C2}"/>
              </a:ext>
            </a:extLst>
          </p:cNvPr>
          <p:cNvSpPr txBox="1"/>
          <p:nvPr userDrawn="1"/>
        </p:nvSpPr>
        <p:spPr>
          <a:xfrm>
            <a:off x="2088554" y="4972735"/>
            <a:ext cx="5835635" cy="215444"/>
          </a:xfrm>
          <a:prstGeom prst="rect">
            <a:avLst/>
          </a:prstGeom>
          <a:noFill/>
        </p:spPr>
        <p:txBody>
          <a:bodyPr wrap="square" rtlCol="0">
            <a:spAutoFit/>
          </a:bodyPr>
          <a:lstStyle/>
          <a:p>
            <a:pPr algn="ctr" defTabSz="912070">
              <a:defRPr/>
            </a:pPr>
            <a:r>
              <a:rPr lang="en-US" sz="800" b="1" kern="0" spc="-40" dirty="0">
                <a:solidFill>
                  <a:schemeClr val="tx1"/>
                </a:solidFill>
                <a:latin typeface="Helvetica Neue" charset="0"/>
                <a:ea typeface="Helvetica Neue" charset="0"/>
                <a:cs typeface="Helvetica Neue" charset="0"/>
              </a:rPr>
              <a:t>Content subject to NDA – for IBM &amp; IBM Business Partner use only – </a:t>
            </a:r>
            <a:r>
              <a:rPr lang="en-US" sz="800" b="1" spc="-40" dirty="0">
                <a:solidFill>
                  <a:schemeClr val="tx1"/>
                </a:solidFill>
                <a:latin typeface="Helvetica Neue" charset="0"/>
                <a:ea typeface="Helvetica Neue" charset="0"/>
                <a:cs typeface="Helvetica Neue" charset="0"/>
              </a:rPr>
              <a:t>not to be </a:t>
            </a:r>
            <a:r>
              <a:rPr lang="en-US" sz="800" b="1" kern="0" spc="-40" dirty="0">
                <a:solidFill>
                  <a:schemeClr val="tx1"/>
                </a:solidFill>
                <a:latin typeface="Helvetica Neue" charset="0"/>
                <a:ea typeface="Helvetica Neue" charset="0"/>
                <a:cs typeface="Helvetica Neue" charset="0"/>
              </a:rPr>
              <a:t>shared with customers</a:t>
            </a:r>
            <a:endParaRPr lang="en-US" sz="800" b="1"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822824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solidFill>
        <a:effectLst/>
      </p:bgPr>
    </p:bg>
    <p:spTree>
      <p:nvGrpSpPr>
        <p:cNvPr id="1" name=""/>
        <p:cNvGrpSpPr/>
        <p:nvPr/>
      </p:nvGrpSpPr>
      <p:grpSpPr>
        <a:xfrm>
          <a:off x="0" y="0"/>
          <a:ext cx="0" cy="0"/>
          <a:chOff x="0" y="0"/>
          <a:chExt cx="0" cy="0"/>
        </a:xfrm>
      </p:grpSpPr>
      <p:pic>
        <p:nvPicPr>
          <p:cNvPr id="5" name="Picture 7" descr="ibm_blu40.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FFFFFF"/>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spTree>
    <p:extLst>
      <p:ext uri="{BB962C8B-B14F-4D97-AF65-F5344CB8AC3E}">
        <p14:creationId xmlns:p14="http://schemas.microsoft.com/office/powerpoint/2010/main" val="2098453217"/>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userDrawn="1">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userDrawn="1">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4" t="-830" r="-1" b="3381"/>
          <a:stretch/>
        </p:blipFill>
        <p:spPr>
          <a:xfrm>
            <a:off x="5099902" y="1368153"/>
            <a:ext cx="4044099" cy="3780110"/>
          </a:xfrm>
          <a:prstGeom prst="rect">
            <a:avLst/>
          </a:prstGeom>
        </p:spPr>
      </p:pic>
      <p:pic>
        <p:nvPicPr>
          <p:cNvPr id="10" name="Picture 9" descr="ibm_ppl40.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spTree>
    <p:extLst>
      <p:ext uri="{BB962C8B-B14F-4D97-AF65-F5344CB8AC3E}">
        <p14:creationId xmlns:p14="http://schemas.microsoft.com/office/powerpoint/2010/main" val="281439785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5596E6"/>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7" descr="ibm_blu40.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3" y="4714611"/>
            <a:ext cx="475489" cy="19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7337906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897"/>
            <a:ext cx="2834640" cy="1601682"/>
          </a:xfrm>
        </p:spPr>
        <p:txBody>
          <a:bodyPr/>
          <a:lstStyle>
            <a:lvl1pPr marL="0" indent="0" algn="l">
              <a:spcBef>
                <a:spcPts val="0"/>
              </a:spcBef>
              <a:buNone/>
              <a:defRPr sz="1399" b="0" i="0">
                <a:solidFill>
                  <a:srgbClr val="9855D4"/>
                </a:solidFill>
                <a:latin typeface="IBM Plex Sans" charset="0"/>
                <a:ea typeface="IBM Plex Sans" charset="0"/>
                <a:cs typeface="IBM Plex Sans" charset="0"/>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228600" y="173897"/>
            <a:ext cx="2834640" cy="1601682"/>
          </a:xfrm>
        </p:spPr>
        <p:txBody>
          <a:bodyPr/>
          <a:lstStyle>
            <a:lvl1pPr>
              <a:defRPr b="0" i="0">
                <a:solidFill>
                  <a:srgbClr val="9855D4"/>
                </a:solidFill>
                <a:latin typeface="IBM Plex Sans" charset="0"/>
                <a:ea typeface="IBM Plex Sans" charset="0"/>
                <a:cs typeface="IBM Plex Sans" charset="0"/>
              </a:defRPr>
            </a:lvl1pPr>
          </a:lstStyle>
          <a:p>
            <a:r>
              <a:rPr lang="en-US"/>
              <a:t>Click to edit Master title style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r="20509"/>
          <a:stretch/>
        </p:blipFill>
        <p:spPr>
          <a:xfrm>
            <a:off x="4215496" y="0"/>
            <a:ext cx="4928507" cy="5148263"/>
          </a:xfrm>
          <a:prstGeom prst="rect">
            <a:avLst/>
          </a:prstGeom>
        </p:spPr>
      </p:pic>
      <p:pic>
        <p:nvPicPr>
          <p:cNvPr id="10" name="Picture 9" descr="ibm_ppl4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3" y="4714672"/>
            <a:ext cx="475489" cy="192959"/>
          </a:xfrm>
          <a:prstGeom prst="rect">
            <a:avLst/>
          </a:prstGeom>
        </p:spPr>
      </p:pic>
      <p:pic>
        <p:nvPicPr>
          <p:cNvPr id="12"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0041" y="2170534"/>
            <a:ext cx="3739761" cy="597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1393132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6148342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Rectangle 5"/>
          <p:cNvSpPr/>
          <p:nvPr userDrawn="1"/>
        </p:nvSpPr>
        <p:spPr>
          <a:xfrm>
            <a:off x="0" y="0"/>
            <a:ext cx="9144000" cy="5148263"/>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12828394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Divider">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0" y="173897"/>
            <a:ext cx="4297680" cy="2693400"/>
          </a:xfrm>
        </p:spPr>
        <p:txBody>
          <a:bodyPr/>
          <a:lstStyle>
            <a:lvl1pPr>
              <a:defRPr sz="3197">
                <a:solidFill>
                  <a:srgbClr val="FFFF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68C80277-BBF2-4E81-9AD5-872336ACFFAA}" type="datetime1">
              <a:rPr lang="en-US" smtClean="0"/>
              <a:pPr>
                <a:defRPr/>
              </a:pPr>
              <a:t>9/2/21</a:t>
            </a:fld>
            <a:endParaRPr lang="en-US" dirty="0"/>
          </a:p>
        </p:txBody>
      </p:sp>
      <p:sp>
        <p:nvSpPr>
          <p:cNvPr id="4" name="Footer Placeholder 3"/>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5" name="Slide Number Placeholder 4"/>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665D1868-8539-4551-B54A-CC007DFD2785}" type="slidenum">
              <a:rPr lang="en-US" smtClean="0"/>
              <a:pPr>
                <a:defRPr/>
              </a:pPr>
              <a:t>‹#›</a:t>
            </a:fld>
            <a:endParaRPr lang="en-US" dirty="0"/>
          </a:p>
        </p:txBody>
      </p:sp>
    </p:spTree>
    <p:extLst>
      <p:ext uri="{BB962C8B-B14F-4D97-AF65-F5344CB8AC3E}">
        <p14:creationId xmlns:p14="http://schemas.microsoft.com/office/powerpoint/2010/main" val="385688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7"/>
            <a:ext cx="4114800" cy="100473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1939039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8" name="Rectangle 7"/>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3" y="1189821"/>
            <a:ext cx="8541385" cy="3244994"/>
          </a:xfrm>
        </p:spPr>
        <p:txBody>
          <a:bodyPr/>
          <a:lstStyle>
            <a:lvl1pPr>
              <a:defRPr sz="1399">
                <a:solidFill>
                  <a:srgbClr val="FFFFFF"/>
                </a:solidFill>
              </a:defRPr>
            </a:lvl1pPr>
            <a:lvl2pPr>
              <a:defRPr sz="1399">
                <a:solidFill>
                  <a:srgbClr val="FFFFFF"/>
                </a:solidFill>
              </a:defRPr>
            </a:lvl2pPr>
            <a:lvl3pPr>
              <a:defRPr sz="1399">
                <a:solidFill>
                  <a:srgbClr val="FFFFFF"/>
                </a:solidFill>
              </a:defRPr>
            </a:lvl3pPr>
            <a:lvl4pPr>
              <a:defRPr sz="1399">
                <a:solidFill>
                  <a:srgbClr val="FFFFFF"/>
                </a:solidFill>
              </a:defRPr>
            </a:lvl4pPr>
            <a:lvl5pPr>
              <a:defRPr sz="1399">
                <a:solidFill>
                  <a:srgbClr val="FFFFFF"/>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3" y="173898"/>
            <a:ext cx="4474777" cy="915247"/>
          </a:xfrm>
        </p:spPr>
        <p:txBody>
          <a:bodyPr/>
          <a:lstStyle>
            <a:lvl1pPr>
              <a:defRPr>
                <a:solidFill>
                  <a:srgbClr val="FFFFFF"/>
                </a:solidFill>
              </a:defRPr>
            </a:lvl1pPr>
          </a:lstStyle>
          <a:p>
            <a:r>
              <a:rPr lang="en-US" noProof="0"/>
              <a:t>Click to edit Master title style</a:t>
            </a:r>
            <a:endParaRPr lang="en-US" noProof="0" dirty="0"/>
          </a:p>
        </p:txBody>
      </p:sp>
      <p:sp>
        <p:nvSpPr>
          <p:cNvPr id="4" name="Date Placeholder 3"/>
          <p:cNvSpPr>
            <a:spLocks noGrp="1"/>
          </p:cNvSpPr>
          <p:nvPr>
            <p:ph type="dt" sz="half" idx="10"/>
          </p:nvPr>
        </p:nvSpPr>
        <p:spPr/>
        <p:txBody>
          <a:bodyPr/>
          <a:lstStyle>
            <a:lvl1pPr>
              <a:defRPr>
                <a:solidFill>
                  <a:srgbClr val="FFFFFF"/>
                </a:solidFill>
                <a:latin typeface="IBM Plex Sans" charset="0"/>
                <a:ea typeface="IBM Plex Sans" charset="0"/>
                <a:cs typeface="IBM Plex Sans" charset="0"/>
              </a:defRPr>
            </a:lvl1pPr>
          </a:lstStyle>
          <a:p>
            <a:pPr>
              <a:defRPr/>
            </a:pPr>
            <a:fld id="{CE81924D-EC25-4E97-B561-5E78DF4BAA92}"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rgbClr val="FFFFFF"/>
                </a:solidFill>
                <a:latin typeface="IBM Plex Sans" charset="0"/>
                <a:ea typeface="IBM Plex Sans" charset="0"/>
                <a:cs typeface="IBM Plex Sans" charset="0"/>
              </a:defRPr>
            </a:lvl1pPr>
          </a:lstStyle>
          <a:p>
            <a:pPr>
              <a:defRPr/>
            </a:pPr>
            <a:fld id="{44D7C4AD-E7A5-4792-BE37-A48960BE66D1}" type="slidenum">
              <a:rPr lang="en-US" smtClean="0"/>
              <a:pPr>
                <a:defRPr/>
              </a:pPr>
              <a:t>‹#›</a:t>
            </a:fld>
            <a:endParaRPr lang="en-US" dirty="0"/>
          </a:p>
        </p:txBody>
      </p:sp>
    </p:spTree>
    <p:extLst>
      <p:ext uri="{BB962C8B-B14F-4D97-AF65-F5344CB8AC3E}">
        <p14:creationId xmlns:p14="http://schemas.microsoft.com/office/powerpoint/2010/main" val="2029382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a:xfrm>
            <a:off x="7050088" y="4722419"/>
            <a:ext cx="1809750" cy="201800"/>
          </a:xfrm>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832829" y="4837858"/>
            <a:ext cx="342855" cy="317935"/>
          </a:xfrm>
          <a:prstGeom prst="rect">
            <a:avLst/>
          </a:prstGeom>
        </p:spPr>
      </p:pic>
      <p:sp>
        <p:nvSpPr>
          <p:cNvPr id="11" name="Rectangle 10"/>
          <p:cNvSpPr/>
          <p:nvPr userDrawn="1"/>
        </p:nvSpPr>
        <p:spPr>
          <a:xfrm>
            <a:off x="8820756"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512605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581728" y="0"/>
            <a:ext cx="4562272" cy="5148263"/>
          </a:xfrm>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pic>
        <p:nvPicPr>
          <p:cNvPr id="10" name="Picture 9"/>
          <p:cNvPicPr>
            <a:picLocks noChangeAspect="1"/>
          </p:cNvPicPr>
          <p:nvPr userDrawn="1"/>
        </p:nvPicPr>
        <p:blipFill>
          <a:blip r:embed="rId2"/>
          <a:stretch>
            <a:fillRect/>
          </a:stretch>
        </p:blipFill>
        <p:spPr>
          <a:xfrm>
            <a:off x="8797176" y="4817538"/>
            <a:ext cx="342855" cy="317935"/>
          </a:xfrm>
          <a:prstGeom prst="rect">
            <a:avLst/>
          </a:prstGeom>
        </p:spPr>
      </p:pic>
      <p:sp>
        <p:nvSpPr>
          <p:cNvPr id="11" name="Rectangle 10"/>
          <p:cNvSpPr/>
          <p:nvPr userDrawn="1"/>
        </p:nvSpPr>
        <p:spPr>
          <a:xfrm>
            <a:off x="8785103" y="4799930"/>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8835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5AAAFA"/>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stretch>
            <a:fillRect/>
          </a:stretch>
        </p:blipFill>
        <p:spPr>
          <a:xfrm>
            <a:off x="8784470" y="4827002"/>
            <a:ext cx="342855" cy="317935"/>
          </a:xfrm>
          <a:prstGeom prst="rect">
            <a:avLst/>
          </a:prstGeom>
        </p:spPr>
      </p:pic>
      <p:sp>
        <p:nvSpPr>
          <p:cNvPr id="12" name="Rectangle 11"/>
          <p:cNvSpPr/>
          <p:nvPr userDrawn="1"/>
        </p:nvSpPr>
        <p:spPr>
          <a:xfrm>
            <a:off x="8772397" y="4809395"/>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0563348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itle (above) + content (2-columns)">
    <p:spTree>
      <p:nvGrpSpPr>
        <p:cNvPr id="1" name=""/>
        <p:cNvGrpSpPr/>
        <p:nvPr/>
      </p:nvGrpSpPr>
      <p:grpSpPr>
        <a:xfrm>
          <a:off x="0" y="0"/>
          <a:ext cx="0" cy="0"/>
          <a:chOff x="0" y="0"/>
          <a:chExt cx="0" cy="0"/>
        </a:xfrm>
      </p:grpSpPr>
      <p:sp>
        <p:nvSpPr>
          <p:cNvPr id="10" name="Rectangle 9"/>
          <p:cNvSpPr/>
          <p:nvPr userDrawn="1"/>
        </p:nvSpPr>
        <p:spPr>
          <a:xfrm>
            <a:off x="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7" name="Title 6"/>
          <p:cNvSpPr>
            <a:spLocks noGrp="1"/>
          </p:cNvSpPr>
          <p:nvPr>
            <p:ph type="title"/>
          </p:nvPr>
        </p:nvSpPr>
        <p:spPr>
          <a:xfrm>
            <a:off x="228601" y="173898"/>
            <a:ext cx="4148846" cy="915247"/>
          </a:xfrm>
        </p:spPr>
        <p:txBody>
          <a:bodyPr/>
          <a:lstStyle>
            <a:lvl1pPr>
              <a:defRPr>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5"/>
          </p:nvPr>
        </p:nvSpPr>
        <p:spPr/>
        <p:txBody>
          <a:bodyPr/>
          <a:lstStyle>
            <a:lvl1pPr>
              <a:defRPr>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solidFill>
                  <a:srgbClr val="FFFFFF"/>
                </a:solidFill>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solidFill>
                  <a:srgbClr val="FFFFFF"/>
                </a:solidFill>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
        <p:nvSpPr>
          <p:cNvPr id="11" name="Content Placeholder 2"/>
          <p:cNvSpPr>
            <a:spLocks noGrp="1"/>
          </p:cNvSpPr>
          <p:nvPr>
            <p:ph idx="14"/>
          </p:nvPr>
        </p:nvSpPr>
        <p:spPr>
          <a:xfrm>
            <a:off x="4945227" y="1189821"/>
            <a:ext cx="3875529"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9982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5033838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Title (above) + content (2-columns)">
    <p:spTree>
      <p:nvGrpSpPr>
        <p:cNvPr id="1" name=""/>
        <p:cNvGrpSpPr/>
        <p:nvPr/>
      </p:nvGrpSpPr>
      <p:grpSpPr>
        <a:xfrm>
          <a:off x="0" y="0"/>
          <a:ext cx="0" cy="0"/>
          <a:chOff x="0" y="0"/>
          <a:chExt cx="0" cy="0"/>
        </a:xfrm>
      </p:grpSpPr>
      <p:sp>
        <p:nvSpPr>
          <p:cNvPr id="10" name="Rectangle 9"/>
          <p:cNvSpPr/>
          <p:nvPr userDrawn="1"/>
        </p:nvSpPr>
        <p:spPr>
          <a:xfrm>
            <a:off x="4572000" y="0"/>
            <a:ext cx="4572000"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Content Placeholder 2"/>
          <p:cNvSpPr>
            <a:spLocks noGrp="1"/>
          </p:cNvSpPr>
          <p:nvPr>
            <p:ph idx="1"/>
          </p:nvPr>
        </p:nvSpPr>
        <p:spPr>
          <a:xfrm>
            <a:off x="228602" y="1189821"/>
            <a:ext cx="3998167"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1" y="173898"/>
            <a:ext cx="4275306" cy="915247"/>
          </a:xfrm>
        </p:spPr>
        <p:txBody>
          <a:bodyPr/>
          <a:lstStyle/>
          <a:p>
            <a:r>
              <a:rPr lang="en-US"/>
              <a:t>Click to edit Master title style</a:t>
            </a:r>
            <a:endParaRPr lang="en-US" dirty="0"/>
          </a:p>
        </p:txBody>
      </p:sp>
      <p:sp>
        <p:nvSpPr>
          <p:cNvPr id="9" name="Content Placeholder 2"/>
          <p:cNvSpPr>
            <a:spLocks noGrp="1"/>
          </p:cNvSpPr>
          <p:nvPr>
            <p:ph idx="14"/>
          </p:nvPr>
        </p:nvSpPr>
        <p:spPr>
          <a:xfrm>
            <a:off x="4849141" y="389466"/>
            <a:ext cx="4067848" cy="4332953"/>
          </a:xfrm>
          <a:noFill/>
        </p:spPr>
        <p:txBody>
          <a:bodyPr/>
          <a:lstStyle>
            <a:lvl1pPr>
              <a:defRPr sz="1399"/>
            </a:lvl1pPr>
            <a:lvl2pPr>
              <a:defRPr sz="1399"/>
            </a:lvl2pPr>
            <a:lvl3pPr>
              <a:defRPr sz="1399"/>
            </a:lvl3pPr>
            <a:lvl4pPr>
              <a:defRPr sz="1399"/>
            </a:lvl4pPr>
            <a:lvl5pPr>
              <a:defRPr sz="1399"/>
            </a:lvl5pPr>
          </a:lstStyle>
          <a:p>
            <a:pPr lvl="0"/>
            <a:r>
              <a:rPr lang="en-US"/>
              <a:t>Edit Master text styles</a:t>
            </a:r>
          </a:p>
        </p:txBody>
      </p:sp>
      <p:sp>
        <p:nvSpPr>
          <p:cNvPr id="5" name="Date Placeholder 3"/>
          <p:cNvSpPr>
            <a:spLocks noGrp="1"/>
          </p:cNvSpPr>
          <p:nvPr>
            <p:ph type="dt" sz="half" idx="15"/>
          </p:nvPr>
        </p:nvSpPr>
        <p:spPr/>
        <p:txBody>
          <a:bodyPr/>
          <a:lstStyle>
            <a:lvl1pPr>
              <a:defRPr>
                <a:solidFill>
                  <a:srgbClr val="FFFFFF"/>
                </a:solidFill>
                <a:latin typeface="IBM Plex Sans" charset="0"/>
                <a:ea typeface="IBM Plex Sans" charset="0"/>
                <a:cs typeface="IBM Plex Sans" charset="0"/>
              </a:defRPr>
            </a:lvl1pPr>
          </a:lstStyle>
          <a:p>
            <a:pPr>
              <a:defRPr/>
            </a:pPr>
            <a:fld id="{65D21F33-647A-437A-8C3C-3B735299529C}" type="datetime1">
              <a:rPr lang="en-US" smtClean="0"/>
              <a:pPr>
                <a:defRPr/>
              </a:pPr>
              <a:t>9/2/21</a:t>
            </a:fld>
            <a:endParaRPr lang="en-US" dirty="0"/>
          </a:p>
        </p:txBody>
      </p:sp>
      <p:sp>
        <p:nvSpPr>
          <p:cNvPr id="6" name="Footer Placeholder 4"/>
          <p:cNvSpPr>
            <a:spLocks noGrp="1"/>
          </p:cNvSpPr>
          <p:nvPr>
            <p:ph type="ftr" sz="quarter" idx="16"/>
          </p:nvPr>
        </p:nvSpPr>
        <p:spPr/>
        <p:txBody>
          <a:bodyPr/>
          <a:lstStyle>
            <a:lvl1pPr>
              <a:defRPr>
                <a:latin typeface="IBM Plex Sans" charset="0"/>
                <a:ea typeface="IBM Plex Sans" charset="0"/>
                <a:cs typeface="IBM Plex Sans" charset="0"/>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7"/>
          </p:nvPr>
        </p:nvSpPr>
        <p:spPr/>
        <p:txBody>
          <a:bodyPr/>
          <a:lstStyle>
            <a:lvl1pPr>
              <a:defRPr>
                <a:latin typeface="IBM Plex Sans" charset="0"/>
                <a:ea typeface="IBM Plex Sans" charset="0"/>
                <a:cs typeface="IBM Plex Sans" charset="0"/>
              </a:defRPr>
            </a:lvl1pPr>
          </a:lstStyle>
          <a:p>
            <a:pPr>
              <a:defRPr/>
            </a:pPr>
            <a:fld id="{7CCC5E20-919F-4872-9045-6EEC68C57EE2}" type="slidenum">
              <a:rPr lang="en-US" smtClean="0"/>
              <a:pPr>
                <a:defRPr/>
              </a:pPr>
              <a:t>‹#›</a:t>
            </a:fld>
            <a:endParaRPr lang="en-US" dirty="0"/>
          </a:p>
        </p:txBody>
      </p:sp>
    </p:spTree>
    <p:extLst>
      <p:ext uri="{BB962C8B-B14F-4D97-AF65-F5344CB8AC3E}">
        <p14:creationId xmlns:p14="http://schemas.microsoft.com/office/powerpoint/2010/main" val="19444316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73897"/>
            <a:ext cx="4344988" cy="4347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8600" y="173897"/>
            <a:ext cx="4251960" cy="4347422"/>
          </a:xfrm>
        </p:spPr>
        <p:txBody>
          <a:bodyPr/>
          <a:lstStyle>
            <a:lvl1pPr marL="0" indent="0">
              <a:defRPr sz="1998"/>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62F465EB-3D89-4E81-BAD9-8ED2BBB6D1D4}"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lvl1pPr>
          </a:lstStyle>
          <a:p>
            <a:pPr>
              <a:defRPr/>
            </a:pPr>
            <a:fld id="{BE35B4F2-6DC5-4757-9A88-044B7C9371E4}" type="slidenum">
              <a:rPr lang="en-US"/>
              <a:pPr>
                <a:defRPr/>
              </a:pPr>
              <a:t>‹#›</a:t>
            </a:fld>
            <a:endParaRPr lang="en-US" dirty="0"/>
          </a:p>
        </p:txBody>
      </p:sp>
    </p:spTree>
    <p:extLst>
      <p:ext uri="{BB962C8B-B14F-4D97-AF65-F5344CB8AC3E}">
        <p14:creationId xmlns:p14="http://schemas.microsoft.com/office/powerpoint/2010/main" val="22069453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8" name="Content Placeholder 2"/>
          <p:cNvSpPr>
            <a:spLocks noGrp="1"/>
          </p:cNvSpPr>
          <p:nvPr>
            <p:ph idx="13"/>
          </p:nvPr>
        </p:nvSpPr>
        <p:spPr>
          <a:xfrm>
            <a:off x="6103128"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3165864" y="1189821"/>
            <a:ext cx="2743200" cy="3244994"/>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5"/>
          </p:nvPr>
        </p:nvSpPr>
        <p:spPr/>
        <p:txBody>
          <a:bodyPr/>
          <a:lstStyle>
            <a:lvl1pPr>
              <a:defRPr/>
            </a:lvl1pPr>
          </a:lstStyle>
          <a:p>
            <a:pPr>
              <a:defRPr/>
            </a:pPr>
            <a:fld id="{8AF96EFC-F9BF-41A8-A3A4-5E81D9803682}" type="datetime1">
              <a:rPr lang="en-US" smtClean="0"/>
              <a:pPr>
                <a:defRPr/>
              </a:pPr>
              <a:t>9/2/21</a:t>
            </a:fld>
            <a:endParaRPr lang="en-US" dirty="0"/>
          </a:p>
        </p:txBody>
      </p:sp>
      <p:sp>
        <p:nvSpPr>
          <p:cNvPr id="10" name="Footer Placeholder 4"/>
          <p:cNvSpPr>
            <a:spLocks noGrp="1"/>
          </p:cNvSpPr>
          <p:nvPr>
            <p:ph type="ftr" sz="quarter" idx="16"/>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11" name="Slide Number Placeholder 5"/>
          <p:cNvSpPr>
            <a:spLocks noGrp="1"/>
          </p:cNvSpPr>
          <p:nvPr>
            <p:ph type="sldNum" sz="quarter" idx="17"/>
          </p:nvPr>
        </p:nvSpPr>
        <p:spPr/>
        <p:txBody>
          <a:bodyPr/>
          <a:lstStyle>
            <a:lvl1pPr>
              <a:defRPr/>
            </a:lvl1pPr>
          </a:lstStyle>
          <a:p>
            <a:pPr>
              <a:defRPr/>
            </a:pPr>
            <a:fld id="{01E9F95F-3AFB-46E8-844D-D28E4EAB7925}" type="slidenum">
              <a:rPr lang="en-US"/>
              <a:pPr>
                <a:defRPr/>
              </a:pPr>
              <a:t>‹#›</a:t>
            </a:fld>
            <a:endParaRPr lang="en-US" dirty="0"/>
          </a:p>
        </p:txBody>
      </p:sp>
      <p:pic>
        <p:nvPicPr>
          <p:cNvPr id="12" name="Picture 11"/>
          <p:cNvPicPr>
            <a:picLocks noChangeAspect="1"/>
          </p:cNvPicPr>
          <p:nvPr userDrawn="1"/>
        </p:nvPicPr>
        <p:blipFill>
          <a:blip r:embed="rId2"/>
          <a:stretch>
            <a:fillRect/>
          </a:stretch>
        </p:blipFill>
        <p:spPr>
          <a:xfrm>
            <a:off x="8801254" y="4837858"/>
            <a:ext cx="342855" cy="317935"/>
          </a:xfrm>
          <a:prstGeom prst="rect">
            <a:avLst/>
          </a:prstGeom>
        </p:spPr>
      </p:pic>
      <p:sp>
        <p:nvSpPr>
          <p:cNvPr id="13" name="Rectangle 12"/>
          <p:cNvSpPr/>
          <p:nvPr userDrawn="1"/>
        </p:nvSpPr>
        <p:spPr>
          <a:xfrm>
            <a:off x="8789181" y="4820251"/>
            <a:ext cx="436721" cy="338868"/>
          </a:xfrm>
          <a:prstGeom prst="rect">
            <a:avLst/>
          </a:prstGeom>
        </p:spPr>
        <p:txBody>
          <a:bodyPr wrap="square">
            <a:spAutoFit/>
          </a:bodyPr>
          <a:lstStyle/>
          <a:p>
            <a:pPr defTabSz="913577" fontAlgn="auto">
              <a:spcBef>
                <a:spcPts val="0"/>
              </a:spcBef>
              <a:spcAft>
                <a:spcPts val="0"/>
              </a:spcAft>
            </a:pPr>
            <a:fld id="{511001C0-A078-4734-91AA-CFEA3533A4DC}" type="slidenum">
              <a:rPr lang="en-US" sz="1599" smtClean="0">
                <a:solidFill>
                  <a:prstClr val="white"/>
                </a:solidFill>
                <a:latin typeface="Helvetica Neue" charset="0"/>
                <a:ea typeface="Helvetica Neue" charset="0"/>
                <a:cs typeface="Helvetica Neue" charset="0"/>
              </a:rPr>
              <a:pPr defTabSz="913577" fontAlgn="auto">
                <a:spcBef>
                  <a:spcPts val="0"/>
                </a:spcBef>
                <a:spcAft>
                  <a:spcPts val="0"/>
                </a:spcAft>
              </a:pPr>
              <a:t>‹#›</a:t>
            </a:fld>
            <a:endParaRPr lang="en-US" sz="1599" dirty="0">
              <a:solidFill>
                <a:prstClr val="whit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5875977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1/3) + content (1-column)">
    <p:spTree>
      <p:nvGrpSpPr>
        <p:cNvPr id="1" name=""/>
        <p:cNvGrpSpPr/>
        <p:nvPr/>
      </p:nvGrpSpPr>
      <p:grpSpPr>
        <a:xfrm>
          <a:off x="0" y="0"/>
          <a:ext cx="0" cy="0"/>
          <a:chOff x="0" y="0"/>
          <a:chExt cx="0" cy="0"/>
        </a:xfrm>
      </p:grpSpPr>
      <p:sp>
        <p:nvSpPr>
          <p:cNvPr id="7" name="Rectangle 6"/>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1" y="173897"/>
            <a:ext cx="2689698" cy="4347422"/>
          </a:xfrm>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595824"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DBB48BB-4487-4691-9665-37A2052F4A99}"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9AF47DD5-DE32-41D7-88A8-B634FC27C9CC}" type="slidenum">
              <a:rPr lang="en-US" smtClean="0"/>
              <a:pPr>
                <a:defRPr/>
              </a:pPr>
              <a:t>‹#›</a:t>
            </a:fld>
            <a:endParaRPr lang="en-US" dirty="0"/>
          </a:p>
        </p:txBody>
      </p:sp>
    </p:spTree>
    <p:extLst>
      <p:ext uri="{BB962C8B-B14F-4D97-AF65-F5344CB8AC3E}">
        <p14:creationId xmlns:p14="http://schemas.microsoft.com/office/powerpoint/2010/main" val="710032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2"/>
            <a:ext cx="8686800" cy="4477718"/>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4500 / February 13, 2019 / © 2019 IBM Corporation</a:t>
            </a:r>
          </a:p>
        </p:txBody>
      </p:sp>
    </p:spTree>
    <p:extLst>
      <p:ext uri="{BB962C8B-B14F-4D97-AF65-F5344CB8AC3E}">
        <p14:creationId xmlns:p14="http://schemas.microsoft.com/office/powerpoint/2010/main" val="22917025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1/3) + content (1-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rgbClr val="734098"/>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pPr>
                <a:defRPr/>
              </a:pPr>
              <a:t>9/2/21</a:t>
            </a:fld>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0" name="Content Placeholder 2"/>
          <p:cNvSpPr>
            <a:spLocks noGrp="1"/>
          </p:cNvSpPr>
          <p:nvPr>
            <p:ph idx="1"/>
          </p:nvPr>
        </p:nvSpPr>
        <p:spPr>
          <a:xfrm>
            <a:off x="3593592" y="1165072"/>
            <a:ext cx="5193758" cy="335624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3606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9" name="Rectangle 8"/>
          <p:cNvSpPr/>
          <p:nvPr userDrawn="1"/>
        </p:nvSpPr>
        <p:spPr>
          <a:xfrm>
            <a:off x="0" y="-6807"/>
            <a:ext cx="3125788" cy="5155071"/>
          </a:xfrm>
          <a:prstGeom prst="rect">
            <a:avLst/>
          </a:prstGeom>
          <a:solidFill>
            <a:schemeClr val="accent2"/>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2" name="Title 1"/>
          <p:cNvSpPr>
            <a:spLocks noGrp="1"/>
          </p:cNvSpPr>
          <p:nvPr>
            <p:ph type="title"/>
          </p:nvPr>
        </p:nvSpPr>
        <p:spPr>
          <a:xfrm>
            <a:off x="228603" y="173897"/>
            <a:ext cx="2611877" cy="4347422"/>
          </a:xfrm>
        </p:spPr>
        <p:txBody>
          <a:bodyPr/>
          <a:lstStyle>
            <a:lvl1pPr>
              <a:defRPr sz="1998">
                <a:solidFill>
                  <a:srgbClr val="FFFFFF"/>
                </a:solidFill>
              </a:defRPr>
            </a:lvl1pPr>
          </a:lstStyle>
          <a:p>
            <a:r>
              <a:rPr lang="en-US"/>
              <a:t>Click to edit Master title style</a:t>
            </a:r>
            <a:endParaRPr lang="en-US" dirty="0"/>
          </a:p>
        </p:txBody>
      </p:sp>
      <p:sp>
        <p:nvSpPr>
          <p:cNvPr id="5" name="Date Placeholder 3"/>
          <p:cNvSpPr>
            <a:spLocks noGrp="1"/>
          </p:cNvSpPr>
          <p:nvPr>
            <p:ph type="dt" sz="half" idx="14"/>
          </p:nvPr>
        </p:nvSpPr>
        <p:spPr/>
        <p:txBody>
          <a:bodyPr/>
          <a:lstStyle>
            <a:lvl1pPr>
              <a:defRPr/>
            </a:lvl1pPr>
          </a:lstStyle>
          <a:p>
            <a:pPr>
              <a:defRPr/>
            </a:pPr>
            <a:fld id="{0FCC79A7-3B78-460A-B084-45B0B61F199A}" type="datetime1">
              <a:rPr lang="en-US" smtClean="0"/>
              <a:pPr>
                <a:defRPr/>
              </a:pPr>
              <a:t>9/2/21</a:t>
            </a:fld>
            <a:endParaRPr lang="en-US" dirty="0"/>
          </a:p>
        </p:txBody>
      </p:sp>
      <p:sp>
        <p:nvSpPr>
          <p:cNvPr id="6" name="Footer Placeholder 4"/>
          <p:cNvSpPr>
            <a:spLocks noGrp="1"/>
          </p:cNvSpPr>
          <p:nvPr>
            <p:ph type="ftr" sz="quarter" idx="15"/>
          </p:nvPr>
        </p:nvSpPr>
        <p:spPr/>
        <p:txBody>
          <a:bodyPr/>
          <a:lstStyle>
            <a:lvl1pPr>
              <a:defRPr>
                <a:solidFill>
                  <a:srgbClr val="FFFFFF"/>
                </a:solidFill>
              </a:defRPr>
            </a:lvl1pPr>
          </a:lstStyle>
          <a:p>
            <a:pPr>
              <a:defRPr/>
            </a:pPr>
            <a:r>
              <a:rPr lang="de-DE" dirty="0"/>
              <a:t>Watson Financial Services / </a:t>
            </a:r>
            <a:r>
              <a:rPr lang="en-US" dirty="0"/>
              <a:t>Presentation</a:t>
            </a:r>
            <a:r>
              <a:rPr lang="de-DE" dirty="0"/>
              <a:t> Title / Date</a:t>
            </a:r>
          </a:p>
        </p:txBody>
      </p:sp>
      <p:sp>
        <p:nvSpPr>
          <p:cNvPr id="8" name="Slide Number Placeholder 5"/>
          <p:cNvSpPr>
            <a:spLocks noGrp="1"/>
          </p:cNvSpPr>
          <p:nvPr>
            <p:ph type="sldNum" sz="quarter" idx="16"/>
          </p:nvPr>
        </p:nvSpPr>
        <p:spPr/>
        <p:txBody>
          <a:bodyPr/>
          <a:lstStyle>
            <a:lvl1pPr>
              <a:defRPr>
                <a:solidFill>
                  <a:srgbClr val="FFFFFF"/>
                </a:solidFill>
              </a:defRPr>
            </a:lvl1pPr>
          </a:lstStyle>
          <a:p>
            <a:pPr>
              <a:defRPr/>
            </a:pPr>
            <a:fld id="{3647655D-B5E5-4A8B-9AAB-CA877F4AF10B}" type="slidenum">
              <a:rPr lang="en-US" smtClean="0"/>
              <a:pPr>
                <a:defRPr/>
              </a:pPr>
              <a:t>‹#›</a:t>
            </a:fld>
            <a:endParaRPr lang="en-US" dirty="0"/>
          </a:p>
        </p:txBody>
      </p:sp>
      <p:sp>
        <p:nvSpPr>
          <p:cNvPr id="12" name="Content Placeholder 2"/>
          <p:cNvSpPr>
            <a:spLocks noGrp="1"/>
          </p:cNvSpPr>
          <p:nvPr>
            <p:ph idx="1"/>
          </p:nvPr>
        </p:nvSpPr>
        <p:spPr>
          <a:xfrm>
            <a:off x="3593592" y="1162363"/>
            <a:ext cx="2422218"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6373740" y="1162363"/>
            <a:ext cx="2477652" cy="3358956"/>
          </a:xfrm>
        </p:spPr>
        <p:txBody>
          <a:bodyPr/>
          <a:lstStyle>
            <a:lvl1pPr>
              <a:defRPr sz="1399"/>
            </a:lvl1pPr>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96219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Tree>
    <p:extLst>
      <p:ext uri="{BB962C8B-B14F-4D97-AF65-F5344CB8AC3E}">
        <p14:creationId xmlns:p14="http://schemas.microsoft.com/office/powerpoint/2010/main" val="2304691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bove) - Case Study">
    <p:spTree>
      <p:nvGrpSpPr>
        <p:cNvPr id="1" name=""/>
        <p:cNvGrpSpPr/>
        <p:nvPr/>
      </p:nvGrpSpPr>
      <p:grpSpPr>
        <a:xfrm>
          <a:off x="0" y="0"/>
          <a:ext cx="0" cy="0"/>
          <a:chOff x="0" y="0"/>
          <a:chExt cx="0" cy="0"/>
        </a:xfrm>
      </p:grpSpPr>
      <p:sp>
        <p:nvSpPr>
          <p:cNvPr id="7" name="Title 6"/>
          <p:cNvSpPr>
            <a:spLocks noGrp="1"/>
          </p:cNvSpPr>
          <p:nvPr>
            <p:ph type="title"/>
          </p:nvPr>
        </p:nvSpPr>
        <p:spPr>
          <a:xfrm>
            <a:off x="228603" y="173898"/>
            <a:ext cx="4474777" cy="915247"/>
          </a:xfrm>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096AE4F-CF2D-470B-97A3-914955A0AB89}" type="datetime1">
              <a:rPr lang="en-US" smtClean="0"/>
              <a:pPr>
                <a:defRPr/>
              </a:pPr>
              <a:t>9/2/21</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5" name="Slide Number Placeholder 5"/>
          <p:cNvSpPr>
            <a:spLocks noGrp="1"/>
          </p:cNvSpPr>
          <p:nvPr>
            <p:ph type="sldNum" sz="quarter" idx="12"/>
          </p:nvPr>
        </p:nvSpPr>
        <p:spPr/>
        <p:txBody>
          <a:bodyPr/>
          <a:lstStyle>
            <a:lvl1pPr>
              <a:defRPr/>
            </a:lvl1pPr>
          </a:lstStyle>
          <a:p>
            <a:pPr>
              <a:defRPr/>
            </a:pPr>
            <a:fld id="{8014E816-5A32-418C-853B-880AEF69C293}" type="slidenum">
              <a:rPr lang="en-US"/>
              <a:pPr>
                <a:defRPr/>
              </a:pPr>
              <a:t>‹#›</a:t>
            </a:fld>
            <a:endParaRPr lang="en-US" dirty="0"/>
          </a:p>
        </p:txBody>
      </p:sp>
      <p:sp>
        <p:nvSpPr>
          <p:cNvPr id="12" name="Content Placeholder 2"/>
          <p:cNvSpPr>
            <a:spLocks noGrp="1"/>
          </p:cNvSpPr>
          <p:nvPr>
            <p:ph idx="1" hasCustomPrompt="1"/>
          </p:nvPr>
        </p:nvSpPr>
        <p:spPr>
          <a:xfrm>
            <a:off x="5490898" y="1236263"/>
            <a:ext cx="3067317" cy="2882348"/>
          </a:xfrm>
        </p:spPr>
        <p:txBody>
          <a:bodyPr/>
          <a:lstStyle>
            <a:lvl1pPr>
              <a:defRPr sz="1099" b="1" i="0">
                <a:solidFill>
                  <a:srgbClr val="734098"/>
                </a:solidFill>
                <a:latin typeface="IBM Plex Sans" charset="0"/>
                <a:ea typeface="IBM Plex Sans" charset="0"/>
                <a:cs typeface="IBM Plex Sans" charset="0"/>
              </a:defRPr>
            </a:lvl1pPr>
            <a:lvl2pPr>
              <a:defRPr sz="1299"/>
            </a:lvl2pPr>
            <a:lvl3pPr>
              <a:defRPr sz="1299"/>
            </a:lvl3pPr>
            <a:lvl4pPr>
              <a:defRPr sz="1299"/>
            </a:lvl4pPr>
            <a:lvl5pPr>
              <a:defRPr sz="12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5793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572000"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739128" y="183730"/>
            <a:ext cx="2103120" cy="2085709"/>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6"/>
          </p:nvPr>
        </p:nvSpPr>
        <p:spPr>
          <a:xfrm>
            <a:off x="2414016"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7"/>
          </p:nvPr>
        </p:nvSpPr>
        <p:spPr>
          <a:xfrm>
            <a:off x="4572000"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8"/>
          </p:nvPr>
        </p:nvSpPr>
        <p:spPr>
          <a:xfrm>
            <a:off x="6739128" y="2379643"/>
            <a:ext cx="2103120" cy="2141677"/>
          </a:xfrm>
        </p:spPr>
        <p:txBody>
          <a:bodyPr/>
          <a:lstStyle>
            <a:lvl1pPr>
              <a:defRPr sz="1199"/>
            </a:lvl1pPr>
            <a:lvl2pPr>
              <a:defRPr sz="1199"/>
            </a:lvl2pPr>
            <a:lvl3pPr>
              <a:defRPr sz="1199"/>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28600" y="173897"/>
            <a:ext cx="2103120" cy="4347422"/>
          </a:xfrm>
        </p:spPr>
        <p:txBody>
          <a:bodyPr/>
          <a:lstStyle/>
          <a:p>
            <a:r>
              <a:rPr lang="en-US"/>
              <a:t>Click to edit Master title style</a:t>
            </a:r>
            <a:endParaRPr lang="en-US" dirty="0"/>
          </a:p>
        </p:txBody>
      </p:sp>
      <p:sp>
        <p:nvSpPr>
          <p:cNvPr id="18" name="Date Placeholder 3"/>
          <p:cNvSpPr>
            <a:spLocks noGrp="1"/>
          </p:cNvSpPr>
          <p:nvPr>
            <p:ph type="dt" sz="half" idx="27"/>
          </p:nvPr>
        </p:nvSpPr>
        <p:spPr/>
        <p:txBody>
          <a:bodyPr/>
          <a:lstStyle>
            <a:lvl1pPr>
              <a:defRPr/>
            </a:lvl1pPr>
          </a:lstStyle>
          <a:p>
            <a:pPr>
              <a:defRPr/>
            </a:pPr>
            <a:fld id="{66012E6D-679C-4540-8437-8E434FBEF92F}" type="datetime1">
              <a:rPr lang="en-US" smtClean="0"/>
              <a:pPr>
                <a:defRPr/>
              </a:pPr>
              <a:t>9/2/21</a:t>
            </a:fld>
            <a:endParaRPr lang="en-US" dirty="0"/>
          </a:p>
        </p:txBody>
      </p:sp>
      <p:sp>
        <p:nvSpPr>
          <p:cNvPr id="19" name="Footer Placeholder 4"/>
          <p:cNvSpPr>
            <a:spLocks noGrp="1"/>
          </p:cNvSpPr>
          <p:nvPr>
            <p:ph type="ftr" sz="quarter" idx="28"/>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20" name="Slide Number Placeholder 5"/>
          <p:cNvSpPr>
            <a:spLocks noGrp="1"/>
          </p:cNvSpPr>
          <p:nvPr>
            <p:ph type="sldNum" sz="quarter" idx="29"/>
          </p:nvPr>
        </p:nvSpPr>
        <p:spPr/>
        <p:txBody>
          <a:bodyPr/>
          <a:lstStyle>
            <a:lvl1pPr>
              <a:defRPr/>
            </a:lvl1pPr>
          </a:lstStyle>
          <a:p>
            <a:pPr>
              <a:defRPr/>
            </a:pPr>
            <a:fld id="{C0340CD2-FEA6-4145-9C0A-5FEAD08C60C7}" type="slidenum">
              <a:rPr lang="en-US"/>
              <a:pPr>
                <a:defRPr/>
              </a:pPr>
              <a:t>‹#›</a:t>
            </a:fld>
            <a:endParaRPr lang="en-US" dirty="0"/>
          </a:p>
        </p:txBody>
      </p:sp>
    </p:spTree>
    <p:extLst>
      <p:ext uri="{BB962C8B-B14F-4D97-AF65-F5344CB8AC3E}">
        <p14:creationId xmlns:p14="http://schemas.microsoft.com/office/powerpoint/2010/main" val="42694433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7" name="Rectangle 6"/>
          <p:cNvSpPr/>
          <p:nvPr userDrawn="1"/>
        </p:nvSpPr>
        <p:spPr>
          <a:xfrm>
            <a:off x="0" y="0"/>
            <a:ext cx="9144000" cy="5148263"/>
          </a:xfrm>
          <a:prstGeom prst="rect">
            <a:avLst/>
          </a:prstGeom>
          <a:solidFill>
            <a:srgbClr val="464646"/>
          </a:solidFill>
        </p:spPr>
        <p:txBody>
          <a:bodyPr wrap="square" lIns="0" tIns="0" rIns="0" bIns="0" rtlCol="0" anchor="ctr">
            <a:noAutofit/>
          </a:bodyPr>
          <a:lstStyle/>
          <a:p>
            <a:pPr algn="ctr"/>
            <a:endParaRPr lang="en-US" sz="1199" dirty="0">
              <a:solidFill>
                <a:srgbClr val="FFFFFF"/>
              </a:solidFill>
              <a:latin typeface="Arial"/>
              <a:cs typeface="Arial"/>
            </a:endParaRPr>
          </a:p>
        </p:txBody>
      </p:sp>
      <p:sp>
        <p:nvSpPr>
          <p:cNvPr id="3" name="Title 2"/>
          <p:cNvSpPr>
            <a:spLocks noGrp="1"/>
          </p:cNvSpPr>
          <p:nvPr>
            <p:ph type="title"/>
          </p:nvPr>
        </p:nvSpPr>
        <p:spPr>
          <a:xfrm>
            <a:off x="228600" y="173897"/>
            <a:ext cx="5707380" cy="4347422"/>
          </a:xfrm>
        </p:spPr>
        <p:txBody>
          <a:bodyPr/>
          <a:lstStyle>
            <a:lvl1pPr>
              <a:lnSpc>
                <a:spcPct val="90000"/>
              </a:lnSpc>
              <a:defRPr sz="4796">
                <a:solidFill>
                  <a:schemeClr val="bg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pPr>
              <a:defRPr/>
            </a:pPr>
            <a:fld id="{9B42F39E-0F61-4F29-AC6F-9A42C75A1187}" type="datetime1">
              <a:rPr lang="en-US" smtClean="0"/>
              <a:pPr>
                <a:defRPr/>
              </a:pPr>
              <a:t>9/2/21</a:t>
            </a:fld>
            <a:endParaRPr lang="en-US" dirty="0"/>
          </a:p>
        </p:txBody>
      </p:sp>
      <p:sp>
        <p:nvSpPr>
          <p:cNvPr id="5" name="Footer Placeholder 4"/>
          <p:cNvSpPr>
            <a:spLocks noGrp="1"/>
          </p:cNvSpPr>
          <p:nvPr>
            <p:ph type="ftr" sz="quarter" idx="11"/>
          </p:nvPr>
        </p:nvSpPr>
        <p:spPr/>
        <p:txBody>
          <a:bodyPr/>
          <a:lstStyle>
            <a:lvl1pPr>
              <a:defRPr>
                <a:solidFill>
                  <a:schemeClr val="bg2"/>
                </a:solidFill>
              </a:defRPr>
            </a:lvl1pPr>
          </a:lstStyle>
          <a:p>
            <a:pPr>
              <a:defRPr/>
            </a:pPr>
            <a:r>
              <a:rPr lang="de-DE" dirty="0"/>
              <a:t>Watson Financial Services / </a:t>
            </a:r>
            <a:r>
              <a:rPr lang="en-US" dirty="0"/>
              <a:t>Presentation</a:t>
            </a:r>
            <a:r>
              <a:rPr lang="de-DE" dirty="0"/>
              <a:t> Title / Date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pPr>
              <a:defRPr/>
            </a:pPr>
            <a:fld id="{D89BF881-7811-4B1C-9003-545A7E99F757}" type="slidenum">
              <a:rPr lang="en-US" smtClean="0"/>
              <a:pPr>
                <a:defRPr/>
              </a:pPr>
              <a:t>‹#›</a:t>
            </a:fld>
            <a:endParaRPr lang="en-US" dirty="0"/>
          </a:p>
        </p:txBody>
      </p:sp>
    </p:spTree>
    <p:extLst>
      <p:ext uri="{BB962C8B-B14F-4D97-AF65-F5344CB8AC3E}">
        <p14:creationId xmlns:p14="http://schemas.microsoft.com/office/powerpoint/2010/main" val="37494381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CCE7FBE-F496-4C81-9E3E-622C329D372A}" type="datetime1">
              <a:rPr lang="en-US" smtClean="0"/>
              <a:pPr>
                <a:defRPr/>
              </a:pPr>
              <a:t>9/2/21</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de-DE" dirty="0"/>
              <a:t>Watson Financial Services / </a:t>
            </a:r>
            <a:r>
              <a:rPr lang="en-US" dirty="0"/>
              <a:t>Presentation</a:t>
            </a:r>
            <a:r>
              <a:rPr lang="de-DE" dirty="0"/>
              <a:t> Title / Date</a:t>
            </a:r>
          </a:p>
        </p:txBody>
      </p:sp>
      <p:sp>
        <p:nvSpPr>
          <p:cNvPr id="4" name="Slide Number Placeholder 3"/>
          <p:cNvSpPr>
            <a:spLocks noGrp="1"/>
          </p:cNvSpPr>
          <p:nvPr>
            <p:ph type="sldNum" sz="quarter" idx="12"/>
          </p:nvPr>
        </p:nvSpPr>
        <p:spPr/>
        <p:txBody>
          <a:bodyPr/>
          <a:lstStyle>
            <a:lvl1pPr>
              <a:defRPr/>
            </a:lvl1pPr>
          </a:lstStyle>
          <a:p>
            <a:pPr>
              <a:defRPr/>
            </a:pPr>
            <a:fld id="{13186774-E7C4-49B9-96B8-7C6076646F30}" type="slidenum">
              <a:rPr lang="en-US"/>
              <a:pPr>
                <a:defRPr/>
              </a:pPr>
              <a:t>‹#›</a:t>
            </a:fld>
            <a:endParaRPr lang="en-US" dirty="0"/>
          </a:p>
        </p:txBody>
      </p:sp>
    </p:spTree>
    <p:extLst>
      <p:ext uri="{BB962C8B-B14F-4D97-AF65-F5344CB8AC3E}">
        <p14:creationId xmlns:p14="http://schemas.microsoft.com/office/powerpoint/2010/main" val="67847140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a:extLst>
              <a:ext uri="{FF2B5EF4-FFF2-40B4-BE49-F238E27FC236}">
                <a16:creationId xmlns:a16="http://schemas.microsoft.com/office/drawing/2014/main" id="{D4A43157-67E7-4384-8A40-0A97C2149955}"/>
              </a:ext>
            </a:extLst>
          </p:cNvPr>
          <p:cNvSpPr>
            <a:spLocks noGrp="1" noChangeArrowheads="1"/>
          </p:cNvSpPr>
          <p:nvPr>
            <p:ph type="sldNum" sz="quarter" idx="10"/>
          </p:nvPr>
        </p:nvSpPr>
        <p:spPr>
          <a:ln/>
        </p:spPr>
        <p:txBody>
          <a:bodyPr/>
          <a:lstStyle>
            <a:lvl1pPr>
              <a:defRPr/>
            </a:lvl1pPr>
          </a:lstStyle>
          <a:p>
            <a:pPr>
              <a:defRPr/>
            </a:pPr>
            <a:fld id="{5577FF80-B55E-410D-B26D-F795BA3DB71C}" type="slidenum">
              <a:rPr lang="en-US" altLang="en-US"/>
              <a:pPr>
                <a:defRPr/>
              </a:pPr>
              <a:t>‹#›</a:t>
            </a:fld>
            <a:endParaRPr lang="en-US" altLang="en-US"/>
          </a:p>
        </p:txBody>
      </p:sp>
    </p:spTree>
    <p:extLst>
      <p:ext uri="{BB962C8B-B14F-4D97-AF65-F5344CB8AC3E}">
        <p14:creationId xmlns:p14="http://schemas.microsoft.com/office/powerpoint/2010/main" val="7616776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4_Cover Slide">
    <p:bg>
      <p:bgPr>
        <a:solidFill>
          <a:srgbClr val="FFFFFF"/>
        </a:solidFill>
        <a:effectLst/>
      </p:bgPr>
    </p:bg>
    <p:spTree>
      <p:nvGrpSpPr>
        <p:cNvPr id="1" name=""/>
        <p:cNvGrpSpPr/>
        <p:nvPr/>
      </p:nvGrpSpPr>
      <p:grpSpPr>
        <a:xfrm>
          <a:off x="0" y="0"/>
          <a:ext cx="0" cy="0"/>
          <a:chOff x="0" y="0"/>
          <a:chExt cx="0" cy="0"/>
        </a:xfrm>
      </p:grpSpPr>
      <p:sp>
        <p:nvSpPr>
          <p:cNvPr id="719" name="Shape 719"/>
          <p:cNvSpPr>
            <a:spLocks noGrp="1"/>
          </p:cNvSpPr>
          <p:nvPr>
            <p:ph type="body" idx="1"/>
          </p:nvPr>
        </p:nvSpPr>
        <p:spPr>
          <a:xfrm>
            <a:off x="228600" y="54026"/>
            <a:ext cx="8686800" cy="3800817"/>
          </a:xfrm>
          <a:prstGeom prst="rect">
            <a:avLst/>
          </a:prstGeom>
        </p:spPr>
        <p:txBody>
          <a:bodyPr>
            <a:normAutofit/>
          </a:bodyPr>
          <a:lstStyle>
            <a:lvl1pPr>
              <a:defRPr sz="6600">
                <a:solidFill>
                  <a:srgbClr val="000000"/>
                </a:solidFill>
              </a:defRPr>
            </a:lvl1pPr>
            <a:lvl2pPr marL="815750" indent="-815750">
              <a:defRPr sz="6600">
                <a:solidFill>
                  <a:srgbClr val="000000"/>
                </a:solidFill>
              </a:defRPr>
            </a:lvl2pPr>
            <a:lvl3pPr marL="1039587" indent="-815750">
              <a:defRPr sz="6600">
                <a:solidFill>
                  <a:srgbClr val="000000"/>
                </a:solidFill>
              </a:defRPr>
            </a:lvl3pPr>
            <a:lvl4pPr marL="1250496" indent="-793296">
              <a:defRPr sz="6600">
                <a:solidFill>
                  <a:srgbClr val="000000"/>
                </a:solidFill>
              </a:defRPr>
            </a:lvl4pPr>
            <a:lvl5pPr marL="1445987" indent="-815750">
              <a:defRPr sz="6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720" name="image6.png"/>
          <p:cNvPicPr>
            <a:picLocks noChangeAspect="1"/>
          </p:cNvPicPr>
          <p:nvPr/>
        </p:nvPicPr>
        <p:blipFill>
          <a:blip r:embed="rId2"/>
          <a:stretch>
            <a:fillRect/>
          </a:stretch>
        </p:blipFill>
        <p:spPr>
          <a:xfrm>
            <a:off x="8005433" y="4074457"/>
            <a:ext cx="812410" cy="758047"/>
          </a:xfrm>
          <a:prstGeom prst="rect">
            <a:avLst/>
          </a:prstGeom>
          <a:ln w="12700">
            <a:miter lim="400000"/>
          </a:ln>
        </p:spPr>
      </p:pic>
      <p:sp>
        <p:nvSpPr>
          <p:cNvPr id="721" name="Shape 721"/>
          <p:cNvSpPr>
            <a:spLocks noGrp="1"/>
          </p:cNvSpPr>
          <p:nvPr>
            <p:ph type="sldNum" sz="quarter" idx="2"/>
          </p:nvPr>
        </p:nvSpPr>
        <p:spPr>
          <a:xfrm>
            <a:off x="4419600" y="4631848"/>
            <a:ext cx="2133600" cy="27966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7129308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Excercise Detail 1">
    <p:bg>
      <p:bgPr>
        <a:solidFill>
          <a:srgbClr val="FFFFFF"/>
        </a:solidFill>
        <a:effectLst/>
      </p:bgPr>
    </p:bg>
    <p:spTree>
      <p:nvGrpSpPr>
        <p:cNvPr id="1" name=""/>
        <p:cNvGrpSpPr/>
        <p:nvPr/>
      </p:nvGrpSpPr>
      <p:grpSpPr>
        <a:xfrm>
          <a:off x="0" y="0"/>
          <a:ext cx="0" cy="0"/>
          <a:chOff x="0" y="0"/>
          <a:chExt cx="0" cy="0"/>
        </a:xfrm>
      </p:grpSpPr>
      <p:sp>
        <p:nvSpPr>
          <p:cNvPr id="1403" name="Shape 1403"/>
          <p:cNvSpPr/>
          <p:nvPr/>
        </p:nvSpPr>
        <p:spPr>
          <a:xfrm>
            <a:off x="547" y="-7747"/>
            <a:ext cx="2310097" cy="5163757"/>
          </a:xfrm>
          <a:prstGeom prst="rect">
            <a:avLst/>
          </a:prstGeom>
          <a:solidFill>
            <a:srgbClr val="E0E0E0"/>
          </a:solidFill>
          <a:ln w="3175">
            <a:miter lim="400000"/>
          </a:ln>
        </p:spPr>
        <p:txBody>
          <a:bodyPr lIns="19032" tIns="19032" rIns="19032" bIns="19032" anchor="ctr"/>
          <a:lstStyle/>
          <a:p>
            <a:pPr algn="ctr" defTabSz="309283">
              <a:defRPr sz="1200">
                <a:solidFill>
                  <a:srgbClr val="FFFFFF"/>
                </a:solidFill>
                <a:latin typeface="IBM Plex Sans Light"/>
                <a:ea typeface="IBM Plex Sans Light"/>
                <a:cs typeface="IBM Plex Sans Light"/>
                <a:sym typeface="IBM Plex Sans Light"/>
              </a:defRPr>
            </a:pPr>
            <a:endParaRPr sz="1199"/>
          </a:p>
        </p:txBody>
      </p:sp>
      <p:sp>
        <p:nvSpPr>
          <p:cNvPr id="1404" name="Shape 1404"/>
          <p:cNvSpPr>
            <a:spLocks noGrp="1"/>
          </p:cNvSpPr>
          <p:nvPr>
            <p:ph type="body" sz="quarter" idx="13"/>
          </p:nvPr>
        </p:nvSpPr>
        <p:spPr>
          <a:xfrm>
            <a:off x="2727192"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WHO</a:t>
            </a:r>
          </a:p>
        </p:txBody>
      </p:sp>
      <p:sp>
        <p:nvSpPr>
          <p:cNvPr id="1405" name="Shape 1405"/>
          <p:cNvSpPr>
            <a:spLocks noGrp="1"/>
          </p:cNvSpPr>
          <p:nvPr>
            <p:ph type="body" sz="quarter" idx="14"/>
          </p:nvPr>
        </p:nvSpPr>
        <p:spPr>
          <a:xfrm>
            <a:off x="4779687"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WHAT</a:t>
            </a:r>
          </a:p>
        </p:txBody>
      </p:sp>
      <p:sp>
        <p:nvSpPr>
          <p:cNvPr id="1406" name="Shape 1406"/>
          <p:cNvSpPr>
            <a:spLocks noGrp="1"/>
          </p:cNvSpPr>
          <p:nvPr>
            <p:ph type="body" sz="quarter" idx="15"/>
          </p:nvPr>
        </p:nvSpPr>
        <p:spPr>
          <a:xfrm>
            <a:off x="6827100" y="1066111"/>
            <a:ext cx="1740959" cy="332399"/>
          </a:xfrm>
          <a:prstGeom prst="rect">
            <a:avLst/>
          </a:prstGeom>
        </p:spPr>
        <p:txBody>
          <a:bodyPr>
            <a:spAutoFit/>
          </a:bodyPr>
          <a:lstStyle>
            <a:lvl1pPr algn="ctr" defTabSz="309283">
              <a:lnSpc>
                <a:spcPct val="90000"/>
              </a:lnSpc>
              <a:spcBef>
                <a:spcPts val="500"/>
              </a:spcBef>
              <a:defRPr sz="2398" b="1">
                <a:solidFill>
                  <a:srgbClr val="000000"/>
                </a:solidFill>
              </a:defRPr>
            </a:lvl1pPr>
          </a:lstStyle>
          <a:p>
            <a:r>
              <a:t>WOW</a:t>
            </a:r>
          </a:p>
        </p:txBody>
      </p:sp>
      <p:sp>
        <p:nvSpPr>
          <p:cNvPr id="1407" name="Shape 1407"/>
          <p:cNvSpPr>
            <a:spLocks noGrp="1"/>
          </p:cNvSpPr>
          <p:nvPr>
            <p:ph type="body" sz="quarter" idx="16"/>
          </p:nvPr>
        </p:nvSpPr>
        <p:spPr>
          <a:xfrm>
            <a:off x="362012" y="1082000"/>
            <a:ext cx="1751350" cy="299697"/>
          </a:xfrm>
          <a:prstGeom prst="rect">
            <a:avLst/>
          </a:prstGeom>
        </p:spPr>
        <p:txBody>
          <a:bodyPr>
            <a:spAutoFit/>
          </a:bodyPr>
          <a:lstStyle>
            <a:lvl1pPr defTabSz="309283">
              <a:lnSpc>
                <a:spcPct val="80000"/>
              </a:lnSpc>
              <a:spcBef>
                <a:spcPts val="699"/>
              </a:spcBef>
              <a:defRPr sz="2398">
                <a:solidFill>
                  <a:srgbClr val="000000"/>
                </a:solidFill>
              </a:defRPr>
            </a:lvl1pPr>
          </a:lstStyle>
          <a:p>
            <a:r>
              <a:t>The Problem</a:t>
            </a:r>
          </a:p>
        </p:txBody>
      </p:sp>
      <p:sp>
        <p:nvSpPr>
          <p:cNvPr id="1408" name="Shape 1408"/>
          <p:cNvSpPr>
            <a:spLocks noGrp="1"/>
          </p:cNvSpPr>
          <p:nvPr>
            <p:ph type="body" sz="quarter" idx="17"/>
          </p:nvPr>
        </p:nvSpPr>
        <p:spPr>
          <a:xfrm>
            <a:off x="361278" y="366964"/>
            <a:ext cx="1754592" cy="112403"/>
          </a:xfrm>
          <a:prstGeom prst="rect">
            <a:avLst/>
          </a:prstGeom>
        </p:spPr>
        <p:txBody>
          <a:bodyPr>
            <a:spAutoFit/>
          </a:bodyPr>
          <a:lstStyle>
            <a:lvl1pPr defTabSz="309283">
              <a:lnSpc>
                <a:spcPct val="80000"/>
              </a:lnSpc>
              <a:spcBef>
                <a:spcPts val="0"/>
              </a:spcBef>
              <a:defRPr sz="899" spc="144">
                <a:solidFill>
                  <a:srgbClr val="000000"/>
                </a:solidFill>
              </a:defRPr>
            </a:lvl1pPr>
          </a:lstStyle>
          <a:p>
            <a:r>
              <a:t>EMPATHY MAPS</a:t>
            </a:r>
          </a:p>
        </p:txBody>
      </p:sp>
      <p:sp>
        <p:nvSpPr>
          <p:cNvPr id="1409" name="Shape 1409" descr="Shape 3"/>
          <p:cNvSpPr/>
          <p:nvPr/>
        </p:nvSpPr>
        <p:spPr>
          <a:xfrm>
            <a:off x="619128" y="4860341"/>
            <a:ext cx="2143125" cy="972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67531">
              <a:lnSpc>
                <a:spcPts val="700"/>
              </a:lnSpc>
              <a:spcBef>
                <a:spcPts val="300"/>
              </a:spcBef>
              <a:defRPr sz="500"/>
            </a:lvl1pPr>
          </a:lstStyle>
          <a:p>
            <a:r>
              <a:rPr sz="500"/>
              <a:t>IBM Confidential</a:t>
            </a:r>
          </a:p>
        </p:txBody>
      </p:sp>
      <p:sp>
        <p:nvSpPr>
          <p:cNvPr id="1410" name="Shape 1410"/>
          <p:cNvSpPr>
            <a:spLocks noGrp="1"/>
          </p:cNvSpPr>
          <p:nvPr>
            <p:ph type="sldNum" sz="quarter" idx="2"/>
          </p:nvPr>
        </p:nvSpPr>
        <p:spPr>
          <a:xfrm>
            <a:off x="268258" y="4846232"/>
            <a:ext cx="127001" cy="127119"/>
          </a:xfrm>
          <a:prstGeom prst="rect">
            <a:avLst/>
          </a:prstGeom>
        </p:spPr>
        <p:txBody>
          <a:bodyPr lIns="19050" tIns="19050" rIns="19050" bIns="19050" anchor="t"/>
          <a:lstStyle>
            <a:lvl1pPr algn="ctr" defTabSz="309283">
              <a:defRPr sz="5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2955044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4500 / February 13, 2019 / © 2019 IBM Corporation</a:t>
            </a:r>
          </a:p>
        </p:txBody>
      </p:sp>
    </p:spTree>
    <p:extLst>
      <p:ext uri="{BB962C8B-B14F-4D97-AF65-F5344CB8AC3E}">
        <p14:creationId xmlns:p14="http://schemas.microsoft.com/office/powerpoint/2010/main" val="6305093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4026"/>
            <a:ext cx="8686800" cy="3800817"/>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5" y="4074458"/>
            <a:ext cx="812409" cy="758046"/>
          </a:xfrm>
          <a:prstGeom prst="rect">
            <a:avLst/>
          </a:prstGeom>
        </p:spPr>
      </p:pic>
    </p:spTree>
    <p:extLst>
      <p:ext uri="{BB962C8B-B14F-4D97-AF65-F5344CB8AC3E}">
        <p14:creationId xmlns:p14="http://schemas.microsoft.com/office/powerpoint/2010/main" val="2326288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Cover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2A90A2-2CFE-4C49-982A-31635BC6994F}"/>
              </a:ext>
            </a:extLst>
          </p:cNvPr>
          <p:cNvSpPr/>
          <p:nvPr userDrawn="1"/>
        </p:nvSpPr>
        <p:spPr>
          <a:xfrm>
            <a:off x="77822" y="4663865"/>
            <a:ext cx="1750979" cy="379731"/>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7" name="Picture 6">
            <a:extLst>
              <a:ext uri="{FF2B5EF4-FFF2-40B4-BE49-F238E27FC236}">
                <a16:creationId xmlns:a16="http://schemas.microsoft.com/office/drawing/2014/main" id="{D8DB30C9-09A4-0C48-BEB5-CD0446FCD9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730427"/>
            <a:ext cx="478763" cy="192202"/>
          </a:xfrm>
          <a:prstGeom prst="rect">
            <a:avLst/>
          </a:prstGeom>
        </p:spPr>
      </p:pic>
      <p:sp>
        <p:nvSpPr>
          <p:cNvPr id="9" name="Title 3">
            <a:extLst>
              <a:ext uri="{FF2B5EF4-FFF2-40B4-BE49-F238E27FC236}">
                <a16:creationId xmlns:a16="http://schemas.microsoft.com/office/drawing/2014/main" id="{55ECFA56-4FFA-134F-B463-48EE1411C3C5}"/>
              </a:ext>
            </a:extLst>
          </p:cNvPr>
          <p:cNvSpPr txBox="1">
            <a:spLocks/>
          </p:cNvSpPr>
          <p:nvPr userDrawn="1"/>
        </p:nvSpPr>
        <p:spPr>
          <a:xfrm>
            <a:off x="228600" y="203971"/>
            <a:ext cx="4114801" cy="100651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r>
              <a:rPr lang="en-US" sz="2400" dirty="0">
                <a:solidFill>
                  <a:schemeClr val="tx1"/>
                </a:solidFill>
              </a:rPr>
              <a:t>Title</a:t>
            </a:r>
          </a:p>
        </p:txBody>
      </p:sp>
      <p:pic>
        <p:nvPicPr>
          <p:cNvPr id="10" name="Picture 9">
            <a:extLst>
              <a:ext uri="{FF2B5EF4-FFF2-40B4-BE49-F238E27FC236}">
                <a16:creationId xmlns:a16="http://schemas.microsoft.com/office/drawing/2014/main" id="{342ABAC3-E798-A946-BC4A-9B4B8DE09432}"/>
              </a:ext>
            </a:extLst>
          </p:cNvPr>
          <p:cNvPicPr>
            <a:picLocks noChangeAspect="1"/>
          </p:cNvPicPr>
          <p:nvPr userDrawn="1"/>
        </p:nvPicPr>
        <p:blipFill>
          <a:blip r:embed="rId3">
            <a:biLevel thresh="75000"/>
            <a:extLst>
              <a:ext uri="{28A0092B-C50C-407E-A947-70E740481C1C}">
                <a14:useLocalDpi xmlns:a14="http://schemas.microsoft.com/office/drawing/2010/main" val="0"/>
              </a:ext>
            </a:extLst>
          </a:blip>
          <a:stretch>
            <a:fillRect/>
          </a:stretch>
        </p:blipFill>
        <p:spPr bwMode="auto">
          <a:xfrm>
            <a:off x="1" y="2246917"/>
            <a:ext cx="3739761" cy="5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C154EB0-DFD5-134A-972B-E75A8CE7490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4" t="6499" r="13135" b="3381"/>
          <a:stretch/>
        </p:blipFill>
        <p:spPr>
          <a:xfrm>
            <a:off x="3965098" y="-1"/>
            <a:ext cx="5178902" cy="5148264"/>
          </a:xfrm>
          <a:prstGeom prst="rect">
            <a:avLst/>
          </a:prstGeom>
        </p:spPr>
      </p:pic>
    </p:spTree>
    <p:extLst>
      <p:ext uri="{BB962C8B-B14F-4D97-AF65-F5344CB8AC3E}">
        <p14:creationId xmlns:p14="http://schemas.microsoft.com/office/powerpoint/2010/main" val="36525640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970"/>
            <a:ext cx="4114801" cy="4483492"/>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9708"/>
            <a:ext cx="521589" cy="21165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6489" y="4390515"/>
            <a:ext cx="568912" cy="530843"/>
          </a:xfrm>
          <a:prstGeom prst="rect">
            <a:avLst/>
          </a:prstGeom>
        </p:spPr>
      </p:pic>
      <p:pic>
        <p:nvPicPr>
          <p:cNvPr id="6" name="Picture 5">
            <a:extLst>
              <a:ext uri="{FF2B5EF4-FFF2-40B4-BE49-F238E27FC236}">
                <a16:creationId xmlns:a16="http://schemas.microsoft.com/office/drawing/2014/main" id="{87887B66-46A5-CF4E-812D-F967621B28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93812" y="203970"/>
            <a:ext cx="478763" cy="192202"/>
          </a:xfrm>
          <a:prstGeom prst="rect">
            <a:avLst/>
          </a:prstGeom>
        </p:spPr>
      </p:pic>
    </p:spTree>
    <p:extLst>
      <p:ext uri="{BB962C8B-B14F-4D97-AF65-F5344CB8AC3E}">
        <p14:creationId xmlns:p14="http://schemas.microsoft.com/office/powerpoint/2010/main" val="31745052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355"/>
            <a:ext cx="4114800" cy="4497913"/>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914698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4"/>
            <a:ext cx="4114800" cy="85651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
        <p:nvSpPr>
          <p:cNvPr id="6" name="Text Placeholder 5"/>
          <p:cNvSpPr>
            <a:spLocks noGrp="1"/>
          </p:cNvSpPr>
          <p:nvPr>
            <p:ph type="body" sz="quarter" idx="12"/>
          </p:nvPr>
        </p:nvSpPr>
        <p:spPr>
          <a:xfrm>
            <a:off x="228600" y="1124991"/>
            <a:ext cx="4114800" cy="3587767"/>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4991"/>
            <a:ext cx="4114800" cy="3587767"/>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94712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accent6"/>
                </a:solidFill>
              </a:defRPr>
            </a:lvl1pPr>
          </a:lstStyle>
          <a:p>
            <a:pPr lvl="0"/>
            <a:r>
              <a:rPr lang="en-US" dirty="0"/>
              <a:t>Click to edit Master text styles</a:t>
            </a:r>
          </a:p>
        </p:txBody>
      </p:sp>
    </p:spTree>
    <p:extLst>
      <p:ext uri="{BB962C8B-B14F-4D97-AF65-F5344CB8AC3E}">
        <p14:creationId xmlns:p14="http://schemas.microsoft.com/office/powerpoint/2010/main" val="9914035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508"/>
            <a:ext cx="4114800" cy="100473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
        <p:nvSpPr>
          <p:cNvPr id="8" name="Text Placeholder 7"/>
          <p:cNvSpPr>
            <a:spLocks noGrp="1"/>
          </p:cNvSpPr>
          <p:nvPr>
            <p:ph type="body" sz="quarter" idx="12"/>
          </p:nvPr>
        </p:nvSpPr>
        <p:spPr>
          <a:xfrm>
            <a:off x="228600" y="1512955"/>
            <a:ext cx="4114800" cy="3111839"/>
          </a:xfrm>
        </p:spPr>
        <p:txBody>
          <a:bodyPr/>
          <a:lstStyle>
            <a:lvl1pPr>
              <a:lnSpc>
                <a:spcPct val="90000"/>
              </a:lnSpc>
              <a:spcBef>
                <a:spcPts val="0"/>
              </a:spcBef>
              <a:defRPr sz="9600" b="1" baseline="0">
                <a:solidFill>
                  <a:schemeClr val="accent6"/>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82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0506163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423"/>
            <a:ext cx="8686800" cy="4477718"/>
          </a:xfrm>
        </p:spPr>
        <p:txBody>
          <a:bodyPr/>
          <a:lstStyle>
            <a:lvl1pPr>
              <a:lnSpc>
                <a:spcPct val="90000"/>
              </a:lnSpc>
              <a:defRPr sz="9600" b="1">
                <a:solidFill>
                  <a:schemeClr val="accent6"/>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Group Name / DOC ID / Month XX, 2018 / © 2018 IBM Corporation</a:t>
            </a:r>
            <a:endParaRPr lang="en-US" dirty="0"/>
          </a:p>
        </p:txBody>
      </p:sp>
    </p:spTree>
    <p:extLst>
      <p:ext uri="{BB962C8B-B14F-4D97-AF65-F5344CB8AC3E}">
        <p14:creationId xmlns:p14="http://schemas.microsoft.com/office/powerpoint/2010/main" val="24246389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355"/>
            <a:ext cx="5187462" cy="4524991"/>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Group Name / DOC ID / Month XX, 2018 / © 2018 IBM Corporation</a:t>
            </a:r>
            <a:endParaRPr lang="en-US" dirty="0"/>
          </a:p>
        </p:txBody>
      </p:sp>
    </p:spTree>
    <p:extLst>
      <p:ext uri="{BB962C8B-B14F-4D97-AF65-F5344CB8AC3E}">
        <p14:creationId xmlns:p14="http://schemas.microsoft.com/office/powerpoint/2010/main" val="38084590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861"/>
            <a:ext cx="4114800" cy="43320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WFS Summit for Payments /  May, 2018 / © 2018 IBM Corporation</a:t>
            </a:r>
            <a:endParaRPr lang="en-US" dirty="0"/>
          </a:p>
        </p:txBody>
      </p:sp>
      <p:sp>
        <p:nvSpPr>
          <p:cNvPr id="6" name="Text Placeholder 5"/>
          <p:cNvSpPr>
            <a:spLocks noGrp="1"/>
          </p:cNvSpPr>
          <p:nvPr>
            <p:ph type="body" sz="quarter" idx="12"/>
          </p:nvPr>
        </p:nvSpPr>
        <p:spPr>
          <a:xfrm>
            <a:off x="4800600" y="494233"/>
            <a:ext cx="4114800" cy="4203619"/>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749"/>
            <a:ext cx="4114800" cy="300315"/>
          </a:xfrm>
        </p:spPr>
        <p:txBody>
          <a:bodyPr/>
          <a:lstStyle>
            <a:lvl1pPr>
              <a:defRPr sz="1100"/>
            </a:lvl1pPr>
          </a:lstStyle>
          <a:p>
            <a:pPr lvl="0"/>
            <a:r>
              <a:rPr lang="en-US" dirty="0"/>
              <a:t>Click to edit Master text styles</a:t>
            </a:r>
          </a:p>
        </p:txBody>
      </p:sp>
    </p:spTree>
    <p:extLst>
      <p:ext uri="{BB962C8B-B14F-4D97-AF65-F5344CB8AC3E}">
        <p14:creationId xmlns:p14="http://schemas.microsoft.com/office/powerpoint/2010/main" val="2754619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theme" Target="../theme/theme10.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8" Type="http://schemas.openxmlformats.org/officeDocument/2006/relationships/slideLayout" Target="../slideLayouts/slideLayout28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slideLayout" Target="../slideLayouts/slideLayout339.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33" Type="http://schemas.openxmlformats.org/officeDocument/2006/relationships/theme" Target="../theme/theme11.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29" Type="http://schemas.openxmlformats.org/officeDocument/2006/relationships/slideLayout" Target="../slideLayouts/slideLayout342.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32" Type="http://schemas.openxmlformats.org/officeDocument/2006/relationships/slideLayout" Target="../slideLayouts/slideLayout345.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28" Type="http://schemas.openxmlformats.org/officeDocument/2006/relationships/slideLayout" Target="../slideLayouts/slideLayout341.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31" Type="http://schemas.openxmlformats.org/officeDocument/2006/relationships/slideLayout" Target="../slideLayouts/slideLayout344.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slideLayout" Target="../slideLayouts/slideLayout340.xml"/><Relationship Id="rId30" Type="http://schemas.openxmlformats.org/officeDocument/2006/relationships/slideLayout" Target="../slideLayouts/slideLayout343.xml"/><Relationship Id="rId8" Type="http://schemas.openxmlformats.org/officeDocument/2006/relationships/slideLayout" Target="../slideLayouts/slideLayout32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7" Type="http://schemas.openxmlformats.org/officeDocument/2006/relationships/slideLayout" Target="../slideLayouts/slideLayout352.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theme" Target="../theme/theme12.xml"/><Relationship Id="rId8" Type="http://schemas.openxmlformats.org/officeDocument/2006/relationships/slideLayout" Target="../slideLayouts/slideLayout353.xml"/><Relationship Id="rId3" Type="http://schemas.openxmlformats.org/officeDocument/2006/relationships/slideLayout" Target="../slideLayouts/slideLayout348.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 Type="http://schemas.openxmlformats.org/officeDocument/2006/relationships/slideLayout" Target="../slideLayouts/slideLayout390.xml"/><Relationship Id="rId21" Type="http://schemas.openxmlformats.org/officeDocument/2006/relationships/slideLayout" Target="../slideLayouts/slideLayout408.xml"/><Relationship Id="rId34" Type="http://schemas.openxmlformats.org/officeDocument/2006/relationships/slideLayout" Target="../slideLayouts/slideLayout421.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33" Type="http://schemas.openxmlformats.org/officeDocument/2006/relationships/slideLayout" Target="../slideLayouts/slideLayout420.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29" Type="http://schemas.openxmlformats.org/officeDocument/2006/relationships/slideLayout" Target="../slideLayouts/slideLayout416.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32" Type="http://schemas.openxmlformats.org/officeDocument/2006/relationships/slideLayout" Target="../slideLayouts/slideLayout419.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36" Type="http://schemas.openxmlformats.org/officeDocument/2006/relationships/theme" Target="../theme/theme13.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31" Type="http://schemas.openxmlformats.org/officeDocument/2006/relationships/slideLayout" Target="../slideLayouts/slideLayout418.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 Id="rId30" Type="http://schemas.openxmlformats.org/officeDocument/2006/relationships/slideLayout" Target="../slideLayouts/slideLayout417.xml"/><Relationship Id="rId35" Type="http://schemas.openxmlformats.org/officeDocument/2006/relationships/slideLayout" Target="../slideLayouts/slideLayout422.xml"/><Relationship Id="rId8" Type="http://schemas.openxmlformats.org/officeDocument/2006/relationships/slideLayout" Target="../slideLayouts/slideLayout39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26" Type="http://schemas.openxmlformats.org/officeDocument/2006/relationships/slideLayout" Target="../slideLayouts/slideLayout448.xml"/><Relationship Id="rId39" Type="http://schemas.openxmlformats.org/officeDocument/2006/relationships/slideLayout" Target="../slideLayouts/slideLayout461.xml"/><Relationship Id="rId21" Type="http://schemas.openxmlformats.org/officeDocument/2006/relationships/slideLayout" Target="../slideLayouts/slideLayout443.xml"/><Relationship Id="rId34" Type="http://schemas.openxmlformats.org/officeDocument/2006/relationships/slideLayout" Target="../slideLayouts/slideLayout456.xml"/><Relationship Id="rId7" Type="http://schemas.openxmlformats.org/officeDocument/2006/relationships/slideLayout" Target="../slideLayouts/slideLayout42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29" Type="http://schemas.openxmlformats.org/officeDocument/2006/relationships/slideLayout" Target="../slideLayouts/slideLayout451.xml"/><Relationship Id="rId41" Type="http://schemas.openxmlformats.org/officeDocument/2006/relationships/theme" Target="../theme/theme1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slideLayout" Target="../slideLayouts/slideLayout446.xml"/><Relationship Id="rId32" Type="http://schemas.openxmlformats.org/officeDocument/2006/relationships/slideLayout" Target="../slideLayouts/slideLayout454.xml"/><Relationship Id="rId37" Type="http://schemas.openxmlformats.org/officeDocument/2006/relationships/slideLayout" Target="../slideLayouts/slideLayout459.xml"/><Relationship Id="rId40" Type="http://schemas.openxmlformats.org/officeDocument/2006/relationships/slideLayout" Target="../slideLayouts/slideLayout462.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slideLayout" Target="../slideLayouts/slideLayout445.xml"/><Relationship Id="rId28" Type="http://schemas.openxmlformats.org/officeDocument/2006/relationships/slideLayout" Target="../slideLayouts/slideLayout450.xml"/><Relationship Id="rId36" Type="http://schemas.openxmlformats.org/officeDocument/2006/relationships/slideLayout" Target="../slideLayouts/slideLayout458.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31" Type="http://schemas.openxmlformats.org/officeDocument/2006/relationships/slideLayout" Target="../slideLayouts/slideLayout453.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 Id="rId27" Type="http://schemas.openxmlformats.org/officeDocument/2006/relationships/slideLayout" Target="../slideLayouts/slideLayout449.xml"/><Relationship Id="rId30" Type="http://schemas.openxmlformats.org/officeDocument/2006/relationships/slideLayout" Target="../slideLayouts/slideLayout452.xml"/><Relationship Id="rId35" Type="http://schemas.openxmlformats.org/officeDocument/2006/relationships/slideLayout" Target="../slideLayouts/slideLayout457.xml"/><Relationship Id="rId8" Type="http://schemas.openxmlformats.org/officeDocument/2006/relationships/slideLayout" Target="../slideLayouts/slideLayout430.xml"/><Relationship Id="rId3" Type="http://schemas.openxmlformats.org/officeDocument/2006/relationships/slideLayout" Target="../slideLayouts/slideLayout425.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5" Type="http://schemas.openxmlformats.org/officeDocument/2006/relationships/slideLayout" Target="../slideLayouts/slideLayout447.xml"/><Relationship Id="rId33" Type="http://schemas.openxmlformats.org/officeDocument/2006/relationships/slideLayout" Target="../slideLayouts/slideLayout455.xml"/><Relationship Id="rId38" Type="http://schemas.openxmlformats.org/officeDocument/2006/relationships/slideLayout" Target="../slideLayouts/slideLayout460.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75.xml"/><Relationship Id="rId18" Type="http://schemas.openxmlformats.org/officeDocument/2006/relationships/slideLayout" Target="../slideLayouts/slideLayout480.xml"/><Relationship Id="rId26" Type="http://schemas.openxmlformats.org/officeDocument/2006/relationships/slideLayout" Target="../slideLayouts/slideLayout488.xml"/><Relationship Id="rId39" Type="http://schemas.openxmlformats.org/officeDocument/2006/relationships/theme" Target="../theme/theme15.xml"/><Relationship Id="rId21" Type="http://schemas.openxmlformats.org/officeDocument/2006/relationships/slideLayout" Target="../slideLayouts/slideLayout483.xml"/><Relationship Id="rId34" Type="http://schemas.openxmlformats.org/officeDocument/2006/relationships/slideLayout" Target="../slideLayouts/slideLayout496.xml"/><Relationship Id="rId7" Type="http://schemas.openxmlformats.org/officeDocument/2006/relationships/slideLayout" Target="../slideLayouts/slideLayout469.xml"/><Relationship Id="rId12" Type="http://schemas.openxmlformats.org/officeDocument/2006/relationships/slideLayout" Target="../slideLayouts/slideLayout474.xml"/><Relationship Id="rId17" Type="http://schemas.openxmlformats.org/officeDocument/2006/relationships/slideLayout" Target="../slideLayouts/slideLayout479.xml"/><Relationship Id="rId25" Type="http://schemas.openxmlformats.org/officeDocument/2006/relationships/slideLayout" Target="../slideLayouts/slideLayout487.xml"/><Relationship Id="rId33" Type="http://schemas.openxmlformats.org/officeDocument/2006/relationships/slideLayout" Target="../slideLayouts/slideLayout495.xml"/><Relationship Id="rId38" Type="http://schemas.openxmlformats.org/officeDocument/2006/relationships/slideLayout" Target="../slideLayouts/slideLayout500.xml"/><Relationship Id="rId2" Type="http://schemas.openxmlformats.org/officeDocument/2006/relationships/slideLayout" Target="../slideLayouts/slideLayout464.xml"/><Relationship Id="rId16" Type="http://schemas.openxmlformats.org/officeDocument/2006/relationships/slideLayout" Target="../slideLayouts/slideLayout478.xml"/><Relationship Id="rId20" Type="http://schemas.openxmlformats.org/officeDocument/2006/relationships/slideLayout" Target="../slideLayouts/slideLayout482.xml"/><Relationship Id="rId29" Type="http://schemas.openxmlformats.org/officeDocument/2006/relationships/slideLayout" Target="../slideLayouts/slideLayout491.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24" Type="http://schemas.openxmlformats.org/officeDocument/2006/relationships/slideLayout" Target="../slideLayouts/slideLayout486.xml"/><Relationship Id="rId32" Type="http://schemas.openxmlformats.org/officeDocument/2006/relationships/slideLayout" Target="../slideLayouts/slideLayout494.xml"/><Relationship Id="rId37" Type="http://schemas.openxmlformats.org/officeDocument/2006/relationships/slideLayout" Target="../slideLayouts/slideLayout499.xml"/><Relationship Id="rId5" Type="http://schemas.openxmlformats.org/officeDocument/2006/relationships/slideLayout" Target="../slideLayouts/slideLayout467.xml"/><Relationship Id="rId15" Type="http://schemas.openxmlformats.org/officeDocument/2006/relationships/slideLayout" Target="../slideLayouts/slideLayout477.xml"/><Relationship Id="rId23" Type="http://schemas.openxmlformats.org/officeDocument/2006/relationships/slideLayout" Target="../slideLayouts/slideLayout485.xml"/><Relationship Id="rId28" Type="http://schemas.openxmlformats.org/officeDocument/2006/relationships/slideLayout" Target="../slideLayouts/slideLayout490.xml"/><Relationship Id="rId36" Type="http://schemas.openxmlformats.org/officeDocument/2006/relationships/slideLayout" Target="../slideLayouts/slideLayout498.xml"/><Relationship Id="rId10" Type="http://schemas.openxmlformats.org/officeDocument/2006/relationships/slideLayout" Target="../slideLayouts/slideLayout472.xml"/><Relationship Id="rId19" Type="http://schemas.openxmlformats.org/officeDocument/2006/relationships/slideLayout" Target="../slideLayouts/slideLayout481.xml"/><Relationship Id="rId31" Type="http://schemas.openxmlformats.org/officeDocument/2006/relationships/slideLayout" Target="../slideLayouts/slideLayout493.xml"/><Relationship Id="rId4" Type="http://schemas.openxmlformats.org/officeDocument/2006/relationships/slideLayout" Target="../slideLayouts/slideLayout466.xml"/><Relationship Id="rId9" Type="http://schemas.openxmlformats.org/officeDocument/2006/relationships/slideLayout" Target="../slideLayouts/slideLayout471.xml"/><Relationship Id="rId14" Type="http://schemas.openxmlformats.org/officeDocument/2006/relationships/slideLayout" Target="../slideLayouts/slideLayout476.xml"/><Relationship Id="rId22" Type="http://schemas.openxmlformats.org/officeDocument/2006/relationships/slideLayout" Target="../slideLayouts/slideLayout484.xml"/><Relationship Id="rId27" Type="http://schemas.openxmlformats.org/officeDocument/2006/relationships/slideLayout" Target="../slideLayouts/slideLayout489.xml"/><Relationship Id="rId30" Type="http://schemas.openxmlformats.org/officeDocument/2006/relationships/slideLayout" Target="../slideLayouts/slideLayout492.xml"/><Relationship Id="rId35" Type="http://schemas.openxmlformats.org/officeDocument/2006/relationships/slideLayout" Target="../slideLayouts/slideLayout497.xml"/><Relationship Id="rId8" Type="http://schemas.openxmlformats.org/officeDocument/2006/relationships/slideLayout" Target="../slideLayouts/slideLayout470.xml"/><Relationship Id="rId3" Type="http://schemas.openxmlformats.org/officeDocument/2006/relationships/slideLayout" Target="../slideLayouts/slideLayout46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13.xml"/><Relationship Id="rId18" Type="http://schemas.openxmlformats.org/officeDocument/2006/relationships/slideLayout" Target="../slideLayouts/slideLayout518.xml"/><Relationship Id="rId26" Type="http://schemas.openxmlformats.org/officeDocument/2006/relationships/slideLayout" Target="../slideLayouts/slideLayout526.xml"/><Relationship Id="rId3" Type="http://schemas.openxmlformats.org/officeDocument/2006/relationships/slideLayout" Target="../slideLayouts/slideLayout503.xml"/><Relationship Id="rId21" Type="http://schemas.openxmlformats.org/officeDocument/2006/relationships/slideLayout" Target="../slideLayouts/slideLayout521.xml"/><Relationship Id="rId34" Type="http://schemas.openxmlformats.org/officeDocument/2006/relationships/slideLayout" Target="../slideLayouts/slideLayout534.xml"/><Relationship Id="rId7" Type="http://schemas.openxmlformats.org/officeDocument/2006/relationships/slideLayout" Target="../slideLayouts/slideLayout507.xml"/><Relationship Id="rId12" Type="http://schemas.openxmlformats.org/officeDocument/2006/relationships/slideLayout" Target="../slideLayouts/slideLayout512.xml"/><Relationship Id="rId17" Type="http://schemas.openxmlformats.org/officeDocument/2006/relationships/slideLayout" Target="../slideLayouts/slideLayout517.xml"/><Relationship Id="rId25" Type="http://schemas.openxmlformats.org/officeDocument/2006/relationships/slideLayout" Target="../slideLayouts/slideLayout525.xml"/><Relationship Id="rId33" Type="http://schemas.openxmlformats.org/officeDocument/2006/relationships/slideLayout" Target="../slideLayouts/slideLayout533.xml"/><Relationship Id="rId2" Type="http://schemas.openxmlformats.org/officeDocument/2006/relationships/slideLayout" Target="../slideLayouts/slideLayout502.xml"/><Relationship Id="rId16" Type="http://schemas.openxmlformats.org/officeDocument/2006/relationships/slideLayout" Target="../slideLayouts/slideLayout516.xml"/><Relationship Id="rId20" Type="http://schemas.openxmlformats.org/officeDocument/2006/relationships/slideLayout" Target="../slideLayouts/slideLayout520.xml"/><Relationship Id="rId29" Type="http://schemas.openxmlformats.org/officeDocument/2006/relationships/slideLayout" Target="../slideLayouts/slideLayout529.xml"/><Relationship Id="rId1" Type="http://schemas.openxmlformats.org/officeDocument/2006/relationships/slideLayout" Target="../slideLayouts/slideLayout501.xml"/><Relationship Id="rId6" Type="http://schemas.openxmlformats.org/officeDocument/2006/relationships/slideLayout" Target="../slideLayouts/slideLayout506.xml"/><Relationship Id="rId11" Type="http://schemas.openxmlformats.org/officeDocument/2006/relationships/slideLayout" Target="../slideLayouts/slideLayout511.xml"/><Relationship Id="rId24" Type="http://schemas.openxmlformats.org/officeDocument/2006/relationships/slideLayout" Target="../slideLayouts/slideLayout524.xml"/><Relationship Id="rId32" Type="http://schemas.openxmlformats.org/officeDocument/2006/relationships/slideLayout" Target="../slideLayouts/slideLayout532.xml"/><Relationship Id="rId5" Type="http://schemas.openxmlformats.org/officeDocument/2006/relationships/slideLayout" Target="../slideLayouts/slideLayout505.xml"/><Relationship Id="rId15" Type="http://schemas.openxmlformats.org/officeDocument/2006/relationships/slideLayout" Target="../slideLayouts/slideLayout515.xml"/><Relationship Id="rId23" Type="http://schemas.openxmlformats.org/officeDocument/2006/relationships/slideLayout" Target="../slideLayouts/slideLayout523.xml"/><Relationship Id="rId28" Type="http://schemas.openxmlformats.org/officeDocument/2006/relationships/slideLayout" Target="../slideLayouts/slideLayout528.xml"/><Relationship Id="rId36" Type="http://schemas.openxmlformats.org/officeDocument/2006/relationships/theme" Target="../theme/theme16.xml"/><Relationship Id="rId10" Type="http://schemas.openxmlformats.org/officeDocument/2006/relationships/slideLayout" Target="../slideLayouts/slideLayout510.xml"/><Relationship Id="rId19" Type="http://schemas.openxmlformats.org/officeDocument/2006/relationships/slideLayout" Target="../slideLayouts/slideLayout519.xml"/><Relationship Id="rId31" Type="http://schemas.openxmlformats.org/officeDocument/2006/relationships/slideLayout" Target="../slideLayouts/slideLayout531.xml"/><Relationship Id="rId4" Type="http://schemas.openxmlformats.org/officeDocument/2006/relationships/slideLayout" Target="../slideLayouts/slideLayout504.xml"/><Relationship Id="rId9" Type="http://schemas.openxmlformats.org/officeDocument/2006/relationships/slideLayout" Target="../slideLayouts/slideLayout509.xml"/><Relationship Id="rId14" Type="http://schemas.openxmlformats.org/officeDocument/2006/relationships/slideLayout" Target="../slideLayouts/slideLayout514.xml"/><Relationship Id="rId22" Type="http://schemas.openxmlformats.org/officeDocument/2006/relationships/slideLayout" Target="../slideLayouts/slideLayout522.xml"/><Relationship Id="rId27" Type="http://schemas.openxmlformats.org/officeDocument/2006/relationships/slideLayout" Target="../slideLayouts/slideLayout527.xml"/><Relationship Id="rId30" Type="http://schemas.openxmlformats.org/officeDocument/2006/relationships/slideLayout" Target="../slideLayouts/slideLayout530.xml"/><Relationship Id="rId35" Type="http://schemas.openxmlformats.org/officeDocument/2006/relationships/slideLayout" Target="../slideLayouts/slideLayout535.xml"/><Relationship Id="rId8" Type="http://schemas.openxmlformats.org/officeDocument/2006/relationships/slideLayout" Target="../slideLayouts/slideLayout50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43.xml"/><Relationship Id="rId13" Type="http://schemas.openxmlformats.org/officeDocument/2006/relationships/slideLayout" Target="../slideLayouts/slideLayout548.xml"/><Relationship Id="rId18" Type="http://schemas.openxmlformats.org/officeDocument/2006/relationships/slideLayout" Target="../slideLayouts/slideLayout553.xml"/><Relationship Id="rId26" Type="http://schemas.openxmlformats.org/officeDocument/2006/relationships/slideLayout" Target="../slideLayouts/slideLayout561.xml"/><Relationship Id="rId3" Type="http://schemas.openxmlformats.org/officeDocument/2006/relationships/slideLayout" Target="../slideLayouts/slideLayout538.xml"/><Relationship Id="rId21" Type="http://schemas.openxmlformats.org/officeDocument/2006/relationships/slideLayout" Target="../slideLayouts/slideLayout556.xml"/><Relationship Id="rId7" Type="http://schemas.openxmlformats.org/officeDocument/2006/relationships/slideLayout" Target="../slideLayouts/slideLayout542.xml"/><Relationship Id="rId12" Type="http://schemas.openxmlformats.org/officeDocument/2006/relationships/slideLayout" Target="../slideLayouts/slideLayout547.xml"/><Relationship Id="rId17" Type="http://schemas.openxmlformats.org/officeDocument/2006/relationships/slideLayout" Target="../slideLayouts/slideLayout552.xml"/><Relationship Id="rId25" Type="http://schemas.openxmlformats.org/officeDocument/2006/relationships/slideLayout" Target="../slideLayouts/slideLayout560.xml"/><Relationship Id="rId2" Type="http://schemas.openxmlformats.org/officeDocument/2006/relationships/slideLayout" Target="../slideLayouts/slideLayout537.xml"/><Relationship Id="rId16" Type="http://schemas.openxmlformats.org/officeDocument/2006/relationships/slideLayout" Target="../slideLayouts/slideLayout551.xml"/><Relationship Id="rId20" Type="http://schemas.openxmlformats.org/officeDocument/2006/relationships/slideLayout" Target="../slideLayouts/slideLayout555.xml"/><Relationship Id="rId29" Type="http://schemas.openxmlformats.org/officeDocument/2006/relationships/slideLayout" Target="../slideLayouts/slideLayout564.xml"/><Relationship Id="rId1" Type="http://schemas.openxmlformats.org/officeDocument/2006/relationships/slideLayout" Target="../slideLayouts/slideLayout536.xml"/><Relationship Id="rId6" Type="http://schemas.openxmlformats.org/officeDocument/2006/relationships/slideLayout" Target="../slideLayouts/slideLayout541.xml"/><Relationship Id="rId11" Type="http://schemas.openxmlformats.org/officeDocument/2006/relationships/slideLayout" Target="../slideLayouts/slideLayout546.xml"/><Relationship Id="rId24" Type="http://schemas.openxmlformats.org/officeDocument/2006/relationships/slideLayout" Target="../slideLayouts/slideLayout559.xml"/><Relationship Id="rId32" Type="http://schemas.openxmlformats.org/officeDocument/2006/relationships/theme" Target="../theme/theme17.xml"/><Relationship Id="rId5" Type="http://schemas.openxmlformats.org/officeDocument/2006/relationships/slideLayout" Target="../slideLayouts/slideLayout540.xml"/><Relationship Id="rId15" Type="http://schemas.openxmlformats.org/officeDocument/2006/relationships/slideLayout" Target="../slideLayouts/slideLayout550.xml"/><Relationship Id="rId23" Type="http://schemas.openxmlformats.org/officeDocument/2006/relationships/slideLayout" Target="../slideLayouts/slideLayout558.xml"/><Relationship Id="rId28" Type="http://schemas.openxmlformats.org/officeDocument/2006/relationships/slideLayout" Target="../slideLayouts/slideLayout563.xml"/><Relationship Id="rId10" Type="http://schemas.openxmlformats.org/officeDocument/2006/relationships/slideLayout" Target="../slideLayouts/slideLayout545.xml"/><Relationship Id="rId19" Type="http://schemas.openxmlformats.org/officeDocument/2006/relationships/slideLayout" Target="../slideLayouts/slideLayout554.xml"/><Relationship Id="rId31" Type="http://schemas.openxmlformats.org/officeDocument/2006/relationships/slideLayout" Target="../slideLayouts/slideLayout566.xml"/><Relationship Id="rId4" Type="http://schemas.openxmlformats.org/officeDocument/2006/relationships/slideLayout" Target="../slideLayouts/slideLayout539.xml"/><Relationship Id="rId9" Type="http://schemas.openxmlformats.org/officeDocument/2006/relationships/slideLayout" Target="../slideLayouts/slideLayout544.xml"/><Relationship Id="rId14" Type="http://schemas.openxmlformats.org/officeDocument/2006/relationships/slideLayout" Target="../slideLayouts/slideLayout549.xml"/><Relationship Id="rId22" Type="http://schemas.openxmlformats.org/officeDocument/2006/relationships/slideLayout" Target="../slideLayouts/slideLayout557.xml"/><Relationship Id="rId27" Type="http://schemas.openxmlformats.org/officeDocument/2006/relationships/slideLayout" Target="../slideLayouts/slideLayout562.xml"/><Relationship Id="rId30" Type="http://schemas.openxmlformats.org/officeDocument/2006/relationships/slideLayout" Target="../slideLayouts/slideLayout5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3.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theme" Target="../theme/theme4.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41" Type="http://schemas.openxmlformats.org/officeDocument/2006/relationships/slideLayout" Target="../slideLayouts/slideLayout130.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8" Type="http://schemas.openxmlformats.org/officeDocument/2006/relationships/slideLayout" Target="../slideLayouts/slideLayout97.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theme" Target="../theme/theme5.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theme" Target="../theme/theme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theme" Target="../theme/theme7.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theme" Target="../theme/theme8.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8" Type="http://schemas.openxmlformats.org/officeDocument/2006/relationships/slideLayout" Target="../slideLayouts/slideLayout216.xml"/><Relationship Id="rId3"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38" Type="http://schemas.openxmlformats.org/officeDocument/2006/relationships/theme" Target="../theme/theme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slideLayout" Target="../slideLayouts/slideLayout281.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slideLayout" Target="../slideLayouts/slideLayout280.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 Id="rId8" Type="http://schemas.openxmlformats.org/officeDocument/2006/relationships/slideLayout" Target="../slideLayouts/slideLayout252.xml"/><Relationship Id="rId3"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Think 2019 / 4500 / February 13, 2019 / © 2019 IBM Corporation</a:t>
            </a:r>
          </a:p>
        </p:txBody>
      </p:sp>
    </p:spTree>
    <p:extLst>
      <p:ext uri="{BB962C8B-B14F-4D97-AF65-F5344CB8AC3E}">
        <p14:creationId xmlns:p14="http://schemas.microsoft.com/office/powerpoint/2010/main" val="994106140"/>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 id="2147484576" r:id="rId23"/>
    <p:sldLayoutId id="2147484577" r:id="rId24"/>
    <p:sldLayoutId id="2147484578" r:id="rId25"/>
    <p:sldLayoutId id="2147484579" r:id="rId26"/>
    <p:sldLayoutId id="2147484580" r:id="rId27"/>
    <p:sldLayoutId id="2147484581" r:id="rId28"/>
    <p:sldLayoutId id="2147484582" r:id="rId29"/>
    <p:sldLayoutId id="2147484583" r:id="rId30"/>
    <p:sldLayoutId id="2147484584" r:id="rId31"/>
    <p:sldLayoutId id="2147484585" r:id="rId32"/>
    <p:sldLayoutId id="2147484586" r:id="rId33"/>
    <p:sldLayoutId id="2147484587" r:id="rId34"/>
    <p:sldLayoutId id="2147484588" r:id="rId35"/>
    <p:sldLayoutId id="2147484589" r:id="rId36"/>
    <p:sldLayoutId id="214748459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3"/>
          <p:cNvSpPr>
            <a:spLocks noGrp="1"/>
          </p:cNvSpPr>
          <p:nvPr>
            <p:ph type="title"/>
          </p:nvPr>
        </p:nvSpPr>
        <p:spPr bwMode="auto">
          <a:xfrm>
            <a:off x="209550" y="201801"/>
            <a:ext cx="414337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4"/>
          <p:cNvSpPr>
            <a:spLocks noGrp="1"/>
          </p:cNvSpPr>
          <p:nvPr>
            <p:ph type="body" idx="1"/>
          </p:nvPr>
        </p:nvSpPr>
        <p:spPr bwMode="auto">
          <a:xfrm>
            <a:off x="4791075" y="201801"/>
            <a:ext cx="412432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pPr>
              <a:defRPr/>
            </a:pPr>
            <a:r>
              <a:rPr lang="en-US">
                <a:solidFill>
                  <a:srgbClr val="FFFFFF"/>
                </a:solidFill>
                <a:ea typeface="+mn-ea"/>
                <a:cs typeface="+mn-cs"/>
                <a:sym typeface="IBM Plex Sans"/>
              </a:rPr>
              <a:t>Group Name / DOC ID / Month XX, 2018 / © 2018 IBM Corporation</a:t>
            </a: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92" eaLnBrk="1" fontAlgn="auto" hangingPunct="1">
              <a:spcBef>
                <a:spcPts val="0"/>
              </a:spcBef>
              <a:spcAft>
                <a:spcPts val="0"/>
              </a:spcAft>
              <a:defRPr sz="600">
                <a:solidFill>
                  <a:schemeClr val="bg1"/>
                </a:solidFill>
                <a:latin typeface="+mn-lt"/>
              </a:defRPr>
            </a:lvl1pPr>
          </a:lstStyle>
          <a:p>
            <a:pPr>
              <a:defRPr/>
            </a:pPr>
            <a:fld id="{C74F057A-541B-4E74-ADD8-A882ED285DC4}" type="slidenum">
              <a:rPr lang="en-US">
                <a:solidFill>
                  <a:srgbClr val="FFFFFF"/>
                </a:solidFill>
                <a:ea typeface="+mn-ea"/>
                <a:cs typeface="+mn-cs"/>
                <a:sym typeface="IBM Plex Sans"/>
              </a:rPr>
              <a:pPr>
                <a:defRPr/>
              </a:pPr>
              <a:t>‹#›</a:t>
            </a:fld>
            <a:endParaRPr lang="en-US" dirty="0">
              <a:solidFill>
                <a:srgbClr val="FFFFFF"/>
              </a:solidFill>
              <a:ea typeface="+mn-ea"/>
              <a:cs typeface="+mn-cs"/>
              <a:sym typeface="IBM Plex Sans"/>
            </a:endParaRPr>
          </a:p>
        </p:txBody>
      </p:sp>
      <p:grpSp>
        <p:nvGrpSpPr>
          <p:cNvPr id="1030" name="Group 58"/>
          <p:cNvGrpSpPr>
            <a:grpSpLocks/>
          </p:cNvGrpSpPr>
          <p:nvPr userDrawn="1"/>
        </p:nvGrpSpPr>
        <p:grpSpPr bwMode="auto">
          <a:xfrm>
            <a:off x="-109537" y="-111228"/>
            <a:ext cx="9364663" cy="5370719"/>
            <a:chOff x="-109730" y="-110490"/>
            <a:chExt cx="9364220" cy="5364480"/>
          </a:xfrm>
        </p:grpSpPr>
        <p:grpSp>
          <p:nvGrpSpPr>
            <p:cNvPr id="1031"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2"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3"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34"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77763434"/>
      </p:ext>
    </p:extLst>
  </p:cSld>
  <p:clrMap bg1="dk1" tx1="lt1" bg2="dk2" tx2="lt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 id="2147485050" r:id="rId17"/>
    <p:sldLayoutId id="2147485051" r:id="rId18"/>
    <p:sldLayoutId id="2147485052" r:id="rId19"/>
    <p:sldLayoutId id="2147485053" r:id="rId20"/>
    <p:sldLayoutId id="2147485054" r:id="rId21"/>
    <p:sldLayoutId id="2147485055" r:id="rId22"/>
    <p:sldLayoutId id="2147485056" r:id="rId23"/>
    <p:sldLayoutId id="2147485057" r:id="rId24"/>
    <p:sldLayoutId id="2147485058" r:id="rId25"/>
    <p:sldLayoutId id="2147485059" r:id="rId26"/>
    <p:sldLayoutId id="2147485060" r:id="rId27"/>
    <p:sldLayoutId id="2147485061" r:id="rId28"/>
    <p:sldLayoutId id="2147485062" r:id="rId29"/>
    <p:sldLayoutId id="2147485063" r:id="rId30"/>
    <p:sldLayoutId id="2147485064" r:id="rId31"/>
    <p:sldLayoutId id="2147485065" r:id="rId32"/>
  </p:sldLayoutIdLst>
  <p:hf hdr="0" dt="0"/>
  <p:txStyles>
    <p:titleStyle>
      <a:lvl1pPr algn="l" rtl="0" eaLnBrk="0" fontAlgn="base" hangingPunct="0">
        <a:lnSpc>
          <a:spcPct val="90000"/>
        </a:lnSpc>
        <a:spcBef>
          <a:spcPct val="0"/>
        </a:spcBef>
        <a:spcAft>
          <a:spcPct val="0"/>
        </a:spcAft>
        <a:defRPr sz="2400">
          <a:solidFill>
            <a:schemeClr val="bg1"/>
          </a:solidFill>
          <a:latin typeface="IBM Plex Sans" charset="0"/>
          <a:ea typeface="IBM Plex Sans" charset="0"/>
          <a:cs typeface="IBM Plex Sans" charset="0"/>
        </a:defRPr>
      </a:lvl1pPr>
      <a:lvl2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rgbClr val="6D6E70"/>
        </a:buClr>
        <a:buSzPct val="90000"/>
        <a:buFont typeface="Wingdings" panose="05000000000000000000" pitchFamily="2" charset="2"/>
        <a:defRPr sz="1400">
          <a:solidFill>
            <a:schemeClr val="bg1"/>
          </a:solidFill>
          <a:latin typeface="IBM Plex Sans" charset="0"/>
          <a:ea typeface="IBM Plex Sans" charset="0"/>
          <a:cs typeface="IBM Plex Sans" charset="0"/>
        </a:defRPr>
      </a:lvl1pPr>
      <a:lvl2pPr marL="171452" indent="-171452"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2pPr>
      <a:lvl3pPr marL="342904" indent="-141290" algn="l" rtl="0" eaLnBrk="0" fontAlgn="base" hangingPunct="0">
        <a:spcBef>
          <a:spcPts val="1100"/>
        </a:spcBef>
        <a:spcAft>
          <a:spcPct val="0"/>
        </a:spcAft>
        <a:buClr>
          <a:schemeClr val="bg1"/>
        </a:buClr>
        <a:buSzPct val="100000"/>
        <a:buFont typeface="Arial" panose="020B0604020202020204" pitchFamily="34" charset="0"/>
        <a:buChar char="•"/>
        <a:defRPr sz="1400">
          <a:solidFill>
            <a:schemeClr val="bg1"/>
          </a:solidFill>
          <a:latin typeface="IBM Plex Sans" charset="0"/>
          <a:ea typeface="IBM Plex Sans" charset="0"/>
          <a:cs typeface="IBM Plex Sans" charset="0"/>
        </a:defRPr>
      </a:lvl3pPr>
      <a:lvl4pPr marL="628658" indent="-193677"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4pPr>
      <a:lvl5pPr marL="803285" indent="-171452" algn="l" rtl="0" eaLnBrk="0" fontAlgn="base" hangingPunct="0">
        <a:spcBef>
          <a:spcPts val="1100"/>
        </a:spcBef>
        <a:spcAft>
          <a:spcPct val="0"/>
        </a:spcAft>
        <a:buClr>
          <a:schemeClr val="bg1"/>
        </a:buClr>
        <a:buFont typeface=".AppleSystemUIFont"/>
        <a:buChar char="»"/>
        <a:defRPr sz="1400">
          <a:solidFill>
            <a:schemeClr val="bg1"/>
          </a:solidFill>
          <a:latin typeface="IBM Plex Sans" charset="0"/>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074" name="Title Placeholder 3"/>
          <p:cNvSpPr>
            <a:spLocks noGrp="1"/>
          </p:cNvSpPr>
          <p:nvPr>
            <p:ph type="title"/>
          </p:nvPr>
        </p:nvSpPr>
        <p:spPr bwMode="auto">
          <a:xfrm>
            <a:off x="209551" y="201800"/>
            <a:ext cx="4143375" cy="429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075" name="Text Placeholder 4"/>
          <p:cNvSpPr>
            <a:spLocks noGrp="1"/>
          </p:cNvSpPr>
          <p:nvPr>
            <p:ph type="body" idx="1"/>
          </p:nvPr>
        </p:nvSpPr>
        <p:spPr bwMode="auto">
          <a:xfrm>
            <a:off x="4791076" y="201800"/>
            <a:ext cx="4124325" cy="429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pPr>
              <a:defRPr/>
            </a:pPr>
            <a:r>
              <a:rPr lang="en-US">
                <a:solidFill>
                  <a:srgbClr val="000000"/>
                </a:solidFill>
                <a:ea typeface="+mn-ea"/>
                <a:cs typeface="+mn-cs"/>
              </a:rPr>
              <a:t>Group Name / DOC ID / Month XX, 2018 / © 2018 IBM Corporation</a:t>
            </a:r>
            <a:endParaRPr lang="en-US" dirty="0">
              <a:solidFill>
                <a:srgbClr val="000000"/>
              </a:solidFill>
              <a:ea typeface="+mn-ea"/>
              <a:cs typeface="+mn-cs"/>
            </a:endParaRP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83" eaLnBrk="1" fontAlgn="auto" hangingPunct="1">
              <a:spcBef>
                <a:spcPts val="0"/>
              </a:spcBef>
              <a:spcAft>
                <a:spcPts val="0"/>
              </a:spcAft>
              <a:defRPr sz="600">
                <a:solidFill>
                  <a:schemeClr val="tx1"/>
                </a:solidFill>
                <a:latin typeface="+mn-lt"/>
              </a:defRPr>
            </a:lvl1pPr>
          </a:lstStyle>
          <a:p>
            <a:pPr>
              <a:defRPr/>
            </a:pPr>
            <a:fld id="{B3EB0F85-33F7-419F-9A59-9848A9AB2A09}" type="slidenum">
              <a:rPr lang="en-US">
                <a:solidFill>
                  <a:srgbClr val="000000"/>
                </a:solidFill>
                <a:ea typeface="+mn-ea"/>
                <a:cs typeface="+mn-cs"/>
              </a:rPr>
              <a:pPr>
                <a:defRPr/>
              </a:pPr>
              <a:t>‹#›</a:t>
            </a:fld>
            <a:endParaRPr lang="en-US" dirty="0">
              <a:solidFill>
                <a:srgbClr val="000000"/>
              </a:solidFill>
              <a:ea typeface="+mn-ea"/>
              <a:cs typeface="+mn-cs"/>
            </a:endParaRPr>
          </a:p>
        </p:txBody>
      </p:sp>
      <p:grpSp>
        <p:nvGrpSpPr>
          <p:cNvPr id="3078" name="Group 58"/>
          <p:cNvGrpSpPr>
            <a:grpSpLocks/>
          </p:cNvGrpSpPr>
          <p:nvPr userDrawn="1"/>
        </p:nvGrpSpPr>
        <p:grpSpPr bwMode="auto">
          <a:xfrm>
            <a:off x="-109537" y="-111228"/>
            <a:ext cx="9364663" cy="5370719"/>
            <a:chOff x="-109730" y="-110490"/>
            <a:chExt cx="9364220" cy="5364480"/>
          </a:xfrm>
        </p:grpSpPr>
        <p:grpSp>
          <p:nvGrpSpPr>
            <p:cNvPr id="3079"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0"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1"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82"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36994308"/>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Lst>
  <p:hf hdr="0" dt="0"/>
  <p:txStyles>
    <p:titleStyle>
      <a:lvl1pPr algn="l" rtl="0" eaLnBrk="0" fontAlgn="base" hangingPunct="0">
        <a:lnSpc>
          <a:spcPct val="90000"/>
        </a:lnSpc>
        <a:spcBef>
          <a:spcPct val="0"/>
        </a:spcBef>
        <a:spcAft>
          <a:spcPct val="0"/>
        </a:spcAft>
        <a:defRPr sz="2400">
          <a:solidFill>
            <a:schemeClr val="tx1"/>
          </a:solidFill>
          <a:latin typeface="+mn-lt"/>
          <a:ea typeface="Arial Regular" charset="0"/>
          <a:cs typeface="Arial Regular" charset="0"/>
        </a:defRPr>
      </a:lvl1pPr>
      <a:lvl2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2pPr>
      <a:lvl3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3pPr>
      <a:lvl4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4pPr>
      <a:lvl5pPr algn="l" rtl="0" eaLnBrk="0" fontAlgn="base" hangingPunct="0">
        <a:lnSpc>
          <a:spcPct val="90000"/>
        </a:lnSpc>
        <a:spcBef>
          <a:spcPct val="0"/>
        </a:spcBef>
        <a:spcAft>
          <a:spcPct val="0"/>
        </a:spcAft>
        <a:defRPr sz="2400">
          <a:solidFill>
            <a:schemeClr val="tx1"/>
          </a:solidFill>
          <a:latin typeface="Arial" panose="020B0604020202020204" pitchFamily="34" charset="0"/>
          <a:ea typeface="Arial Regular"/>
          <a:cs typeface="Arial Regular"/>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chemeClr val="tx1"/>
        </a:buClr>
        <a:buSzPct val="90000"/>
        <a:buFont typeface="Wingdings" panose="05000000000000000000" pitchFamily="2" charset="2"/>
        <a:defRPr sz="1400">
          <a:solidFill>
            <a:schemeClr val="tx1"/>
          </a:solidFill>
          <a:latin typeface="+mn-lt"/>
          <a:ea typeface="Arial Regular" charset="0"/>
          <a:cs typeface="Arial Regular" charset="0"/>
        </a:defRPr>
      </a:lvl1pPr>
      <a:lvl2pPr marL="171450" indent="-171450" algn="l" rtl="0" eaLnBrk="0" fontAlgn="base" hangingPunct="0">
        <a:spcBef>
          <a:spcPts val="1100"/>
        </a:spcBef>
        <a:spcAft>
          <a:spcPct val="0"/>
        </a:spcAft>
        <a:buClr>
          <a:schemeClr val="tx1"/>
        </a:buClr>
        <a:buSzPct val="100000"/>
        <a:buFont typeface=".AppleSystemUIFont"/>
        <a:buChar char="–"/>
        <a:defRPr sz="1400">
          <a:solidFill>
            <a:schemeClr val="tx1"/>
          </a:solidFill>
          <a:latin typeface="+mn-lt"/>
          <a:ea typeface="Arial Regular" charset="0"/>
          <a:cs typeface="Arial Regular" charset="0"/>
        </a:defRPr>
      </a:lvl2pPr>
      <a:lvl3pPr marL="342900" indent="-141288" algn="l" rtl="0" eaLnBrk="0" fontAlgn="base" hangingPunct="0">
        <a:spcBef>
          <a:spcPts val="1100"/>
        </a:spcBef>
        <a:spcAft>
          <a:spcPct val="0"/>
        </a:spcAft>
        <a:buClr>
          <a:schemeClr val="tx1"/>
        </a:buClr>
        <a:buSzPct val="100000"/>
        <a:buFont typeface="Arial" panose="020B0604020202020204" pitchFamily="34" charset="0"/>
        <a:buChar char="•"/>
        <a:defRPr sz="1400">
          <a:solidFill>
            <a:schemeClr val="tx1"/>
          </a:solidFill>
          <a:latin typeface="+mn-lt"/>
          <a:ea typeface="Arial Regular" charset="0"/>
          <a:cs typeface="Arial Regular" charset="0"/>
        </a:defRPr>
      </a:lvl3pPr>
      <a:lvl4pPr marL="628650" indent="-193675" algn="l" rtl="0" eaLnBrk="0" fontAlgn="base" hangingPunct="0">
        <a:spcBef>
          <a:spcPts val="1100"/>
        </a:spcBef>
        <a:spcAft>
          <a:spcPct val="0"/>
        </a:spcAft>
        <a:buClr>
          <a:schemeClr val="tx1"/>
        </a:buClr>
        <a:buSzPct val="100000"/>
        <a:buFont typeface=".AppleSystemUIFont"/>
        <a:buChar char="–"/>
        <a:defRPr sz="1400">
          <a:solidFill>
            <a:schemeClr val="tx1"/>
          </a:solidFill>
          <a:latin typeface="+mn-lt"/>
          <a:ea typeface="Arial Regular" charset="0"/>
          <a:cs typeface="Arial Regular" charset="0"/>
        </a:defRPr>
      </a:lvl4pPr>
      <a:lvl5pPr marL="803275" indent="-171450" algn="l" rtl="0" eaLnBrk="0" fontAlgn="base" hangingPunct="0">
        <a:spcBef>
          <a:spcPts val="1100"/>
        </a:spcBef>
        <a:spcAft>
          <a:spcPct val="0"/>
        </a:spcAft>
        <a:buClr>
          <a:schemeClr val="tx1"/>
        </a:buClr>
        <a:buFont typeface=".AppleSystemUIFont"/>
        <a:buChar char="»"/>
        <a:defRPr sz="1400">
          <a:solidFill>
            <a:schemeClr val="tx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 © 2018 IBM Corporation</a:t>
            </a:r>
          </a:p>
        </p:txBody>
      </p:sp>
    </p:spTree>
    <p:extLst>
      <p:ext uri="{BB962C8B-B14F-4D97-AF65-F5344CB8AC3E}">
        <p14:creationId xmlns:p14="http://schemas.microsoft.com/office/powerpoint/2010/main" val="4155788129"/>
      </p:ext>
    </p:extLst>
  </p:cSld>
  <p:clrMap bg1="lt1" tx1="dk1" bg2="lt2" tx2="dk2" accent1="accent1" accent2="accent2" accent3="accent3" accent4="accent4" accent5="accent5" accent6="accent6" hlink="hlink" folHlink="folHlink"/>
  <p:sldLayoutIdLst>
    <p:sldLayoutId id="2147485144" r:id="rId1"/>
    <p:sldLayoutId id="2147485145" r:id="rId2"/>
    <p:sldLayoutId id="2147485146" r:id="rId3"/>
    <p:sldLayoutId id="2147485147" r:id="rId4"/>
    <p:sldLayoutId id="2147485148" r:id="rId5"/>
    <p:sldLayoutId id="2147485149" r:id="rId6"/>
    <p:sldLayoutId id="2147485150" r:id="rId7"/>
    <p:sldLayoutId id="2147485151" r:id="rId8"/>
    <p:sldLayoutId id="2147485152" r:id="rId9"/>
    <p:sldLayoutId id="2147485153" r:id="rId10"/>
    <p:sldLayoutId id="2147485154" r:id="rId11"/>
    <p:sldLayoutId id="2147485155" r:id="rId12"/>
    <p:sldLayoutId id="2147485156" r:id="rId13"/>
    <p:sldLayoutId id="2147485157" r:id="rId14"/>
    <p:sldLayoutId id="2147485158" r:id="rId15"/>
    <p:sldLayoutId id="2147485159" r:id="rId16"/>
    <p:sldLayoutId id="2147485160" r:id="rId17"/>
    <p:sldLayoutId id="2147485161" r:id="rId18"/>
    <p:sldLayoutId id="2147485162" r:id="rId19"/>
    <p:sldLayoutId id="2147485163" r:id="rId20"/>
    <p:sldLayoutId id="2147485164" r:id="rId21"/>
    <p:sldLayoutId id="2147485165" r:id="rId22"/>
    <p:sldLayoutId id="2147485166" r:id="rId23"/>
    <p:sldLayoutId id="2147485167" r:id="rId24"/>
    <p:sldLayoutId id="2147485168" r:id="rId25"/>
    <p:sldLayoutId id="2147485169" r:id="rId26"/>
    <p:sldLayoutId id="2147485170" r:id="rId27"/>
    <p:sldLayoutId id="2147485171" r:id="rId28"/>
    <p:sldLayoutId id="2147485172" r:id="rId29"/>
    <p:sldLayoutId id="2147485173" r:id="rId30"/>
    <p:sldLayoutId id="2147485174" r:id="rId31"/>
    <p:sldLayoutId id="2147485175" r:id="rId32"/>
    <p:sldLayoutId id="2147485176" r:id="rId33"/>
    <p:sldLayoutId id="2147485177" r:id="rId34"/>
    <p:sldLayoutId id="2147485178" r:id="rId35"/>
    <p:sldLayoutId id="2147485179" r:id="rId36"/>
    <p:sldLayoutId id="2147485180" r:id="rId37"/>
    <p:sldLayoutId id="2147485181" r:id="rId38"/>
    <p:sldLayoutId id="2147485182" r:id="rId39"/>
    <p:sldLayoutId id="2147485183" r:id="rId40"/>
    <p:sldLayoutId id="2147485184" r:id="rId41"/>
    <p:sldLayoutId id="2147485186" r:id="rId42"/>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2"/>
            <a:ext cx="4114800" cy="4504412"/>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30949"/>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49"/>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 </a:t>
            </a:r>
            <a:r>
              <a:rPr lang="de-DE" dirty="0"/>
              <a:t>© 2018 IBM Corporation</a:t>
            </a:r>
            <a:endParaRPr lang="en-US" dirty="0"/>
          </a:p>
        </p:txBody>
      </p:sp>
    </p:spTree>
    <p:extLst>
      <p:ext uri="{BB962C8B-B14F-4D97-AF65-F5344CB8AC3E}">
        <p14:creationId xmlns:p14="http://schemas.microsoft.com/office/powerpoint/2010/main" val="3356386698"/>
      </p:ext>
    </p:extLst>
  </p:cSld>
  <p:clrMap bg1="lt1" tx1="dk1" bg2="lt2" tx2="dk2" accent1="accent1" accent2="accent2" accent3="accent3" accent4="accent4" accent5="accent5" accent6="accent6" hlink="hlink" folHlink="folHlink"/>
  <p:sldLayoutIdLst>
    <p:sldLayoutId id="2147485191" r:id="rId1"/>
    <p:sldLayoutId id="2147485192" r:id="rId2"/>
    <p:sldLayoutId id="2147485193" r:id="rId3"/>
    <p:sldLayoutId id="2147485194" r:id="rId4"/>
    <p:sldLayoutId id="2147485195" r:id="rId5"/>
    <p:sldLayoutId id="2147485196" r:id="rId6"/>
    <p:sldLayoutId id="2147485197" r:id="rId7"/>
    <p:sldLayoutId id="2147485198" r:id="rId8"/>
    <p:sldLayoutId id="2147485199" r:id="rId9"/>
    <p:sldLayoutId id="2147485200" r:id="rId10"/>
    <p:sldLayoutId id="2147485201" r:id="rId11"/>
    <p:sldLayoutId id="2147485202" r:id="rId12"/>
    <p:sldLayoutId id="2147485203" r:id="rId13"/>
    <p:sldLayoutId id="2147485204" r:id="rId14"/>
    <p:sldLayoutId id="2147485205" r:id="rId15"/>
    <p:sldLayoutId id="2147485206" r:id="rId16"/>
    <p:sldLayoutId id="2147485207" r:id="rId17"/>
    <p:sldLayoutId id="2147485208" r:id="rId18"/>
    <p:sldLayoutId id="2147485209" r:id="rId19"/>
    <p:sldLayoutId id="2147485210" r:id="rId20"/>
    <p:sldLayoutId id="2147485211" r:id="rId21"/>
    <p:sldLayoutId id="2147485212" r:id="rId22"/>
    <p:sldLayoutId id="2147485213" r:id="rId23"/>
    <p:sldLayoutId id="2147485214" r:id="rId24"/>
    <p:sldLayoutId id="2147485215" r:id="rId25"/>
    <p:sldLayoutId id="2147485216" r:id="rId26"/>
    <p:sldLayoutId id="2147485217" r:id="rId27"/>
    <p:sldLayoutId id="2147485218" r:id="rId28"/>
    <p:sldLayoutId id="2147485219" r:id="rId29"/>
    <p:sldLayoutId id="2147485220" r:id="rId30"/>
    <p:sldLayoutId id="2147485221" r:id="rId31"/>
    <p:sldLayoutId id="2147485222" r:id="rId32"/>
    <p:sldLayoutId id="2147485223" r:id="rId33"/>
    <p:sldLayoutId id="2147485224" r:id="rId34"/>
    <p:sldLayoutId id="2147485225" r:id="rId35"/>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30950"/>
            <a:ext cx="2057400" cy="137287"/>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A6E3B3E9-0061-4C32-B1CD-EFE6E08BC79D}" type="slidenum">
              <a:rPr lang="en-GB" smtClean="0"/>
              <a:t>‹#›</a:t>
            </a:fld>
            <a:endParaRPr lang="en-GB"/>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GB"/>
          </a:p>
        </p:txBody>
      </p:sp>
    </p:spTree>
    <p:extLst>
      <p:ext uri="{BB962C8B-B14F-4D97-AF65-F5344CB8AC3E}">
        <p14:creationId xmlns:p14="http://schemas.microsoft.com/office/powerpoint/2010/main" val="32435571"/>
      </p:ext>
    </p:extLst>
  </p:cSld>
  <p:clrMap bg1="lt1" tx1="dk1" bg2="lt2" tx2="dk2" accent1="accent1" accent2="accent2" accent3="accent3" accent4="accent4" accent5="accent5" accent6="accent6" hlink="hlink" folHlink="folHlink"/>
  <p:sldLayoutIdLst>
    <p:sldLayoutId id="2147485280" r:id="rId1"/>
    <p:sldLayoutId id="2147485281" r:id="rId2"/>
    <p:sldLayoutId id="2147485282" r:id="rId3"/>
    <p:sldLayoutId id="2147485283" r:id="rId4"/>
    <p:sldLayoutId id="2147485284" r:id="rId5"/>
    <p:sldLayoutId id="2147485285" r:id="rId6"/>
    <p:sldLayoutId id="2147485286" r:id="rId7"/>
    <p:sldLayoutId id="2147485287" r:id="rId8"/>
    <p:sldLayoutId id="2147485288" r:id="rId9"/>
    <p:sldLayoutId id="2147485289" r:id="rId10"/>
    <p:sldLayoutId id="2147485290" r:id="rId11"/>
    <p:sldLayoutId id="2147485291" r:id="rId12"/>
    <p:sldLayoutId id="2147485292" r:id="rId13"/>
    <p:sldLayoutId id="2147485293" r:id="rId14"/>
    <p:sldLayoutId id="2147485294" r:id="rId15"/>
    <p:sldLayoutId id="2147485295" r:id="rId16"/>
    <p:sldLayoutId id="2147485296" r:id="rId17"/>
    <p:sldLayoutId id="2147485297" r:id="rId18"/>
    <p:sldLayoutId id="2147485298" r:id="rId19"/>
    <p:sldLayoutId id="2147485299" r:id="rId20"/>
    <p:sldLayoutId id="2147485300" r:id="rId21"/>
    <p:sldLayoutId id="2147485301" r:id="rId22"/>
    <p:sldLayoutId id="2147485302" r:id="rId23"/>
    <p:sldLayoutId id="2147485303" r:id="rId24"/>
    <p:sldLayoutId id="2147485304" r:id="rId25"/>
    <p:sldLayoutId id="2147485305" r:id="rId26"/>
    <p:sldLayoutId id="2147485306" r:id="rId27"/>
    <p:sldLayoutId id="2147485307" r:id="rId28"/>
    <p:sldLayoutId id="2147485308" r:id="rId29"/>
    <p:sldLayoutId id="2147485309" r:id="rId30"/>
    <p:sldLayoutId id="2147485310" r:id="rId31"/>
    <p:sldLayoutId id="2147485311" r:id="rId32"/>
    <p:sldLayoutId id="2147485312" r:id="rId33"/>
    <p:sldLayoutId id="2147485313" r:id="rId34"/>
    <p:sldLayoutId id="2147485314" r:id="rId35"/>
    <p:sldLayoutId id="2147485315" r:id="rId36"/>
    <p:sldLayoutId id="2147485316" r:id="rId37"/>
    <p:sldLayoutId id="2147485317" r:id="rId38"/>
    <p:sldLayoutId id="2147485318" r:id="rId39"/>
    <p:sldLayoutId id="2147485319" r:id="rId40"/>
  </p:sldLayoutIdLst>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30950"/>
            <a:ext cx="20574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30950"/>
            <a:ext cx="6400800" cy="137287"/>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2020 IBM Corporation</a:t>
            </a:r>
            <a:endParaRPr lang="en-US" dirty="0"/>
          </a:p>
        </p:txBody>
      </p:sp>
    </p:spTree>
    <p:extLst>
      <p:ext uri="{BB962C8B-B14F-4D97-AF65-F5344CB8AC3E}">
        <p14:creationId xmlns:p14="http://schemas.microsoft.com/office/powerpoint/2010/main" val="1057766552"/>
      </p:ext>
    </p:extLst>
  </p:cSld>
  <p:clrMap bg1="lt1" tx1="dk1" bg2="lt2" tx2="dk2" accent1="accent1" accent2="accent2" accent3="accent3" accent4="accent4" accent5="accent5" accent6="accent6" hlink="hlink" folHlink="folHlink"/>
  <p:sldLayoutIdLst>
    <p:sldLayoutId id="2147485321" r:id="rId1"/>
    <p:sldLayoutId id="2147485322" r:id="rId2"/>
    <p:sldLayoutId id="2147485323" r:id="rId3"/>
    <p:sldLayoutId id="2147485324" r:id="rId4"/>
    <p:sldLayoutId id="2147485325" r:id="rId5"/>
    <p:sldLayoutId id="2147485326" r:id="rId6"/>
    <p:sldLayoutId id="2147485327" r:id="rId7"/>
    <p:sldLayoutId id="2147485328" r:id="rId8"/>
    <p:sldLayoutId id="2147485329" r:id="rId9"/>
    <p:sldLayoutId id="2147485330" r:id="rId10"/>
    <p:sldLayoutId id="2147485331" r:id="rId11"/>
    <p:sldLayoutId id="2147485332" r:id="rId12"/>
    <p:sldLayoutId id="2147485333" r:id="rId13"/>
    <p:sldLayoutId id="2147485334" r:id="rId14"/>
    <p:sldLayoutId id="2147485335" r:id="rId15"/>
    <p:sldLayoutId id="2147485336" r:id="rId16"/>
    <p:sldLayoutId id="2147485337" r:id="rId17"/>
    <p:sldLayoutId id="2147485338" r:id="rId18"/>
    <p:sldLayoutId id="2147485339" r:id="rId19"/>
    <p:sldLayoutId id="2147485340" r:id="rId20"/>
    <p:sldLayoutId id="2147485341" r:id="rId21"/>
    <p:sldLayoutId id="2147485342" r:id="rId22"/>
    <p:sldLayoutId id="2147485343" r:id="rId23"/>
    <p:sldLayoutId id="2147485344" r:id="rId24"/>
    <p:sldLayoutId id="2147485345" r:id="rId25"/>
    <p:sldLayoutId id="2147485346" r:id="rId26"/>
    <p:sldLayoutId id="2147485347" r:id="rId27"/>
    <p:sldLayoutId id="2147485348" r:id="rId28"/>
    <p:sldLayoutId id="2147485349" r:id="rId29"/>
    <p:sldLayoutId id="2147485350" r:id="rId30"/>
    <p:sldLayoutId id="2147485351" r:id="rId31"/>
    <p:sldLayoutId id="2147485352" r:id="rId32"/>
    <p:sldLayoutId id="2147485353" r:id="rId33"/>
    <p:sldLayoutId id="2147485354" r:id="rId34"/>
    <p:sldLayoutId id="2147485355" r:id="rId35"/>
    <p:sldLayoutId id="2147485356" r:id="rId36"/>
    <p:sldLayoutId id="2147485357" r:id="rId37"/>
    <p:sldLayoutId id="2147485359" r:id="rId38"/>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92334"/>
            <a:ext cx="4114734" cy="166841"/>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92334"/>
            <a:ext cx="1828732" cy="166841"/>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49370700"/>
      </p:ext>
    </p:extLst>
  </p:cSld>
  <p:clrMap bg1="dk1" tx1="lt1" bg2="dk2" tx2="lt2" accent1="accent1" accent2="accent2" accent3="accent3" accent4="accent4" accent5="accent5" accent6="accent6" hlink="hlink" folHlink="folHlink"/>
  <p:sldLayoutIdLst>
    <p:sldLayoutId id="2147485452" r:id="rId1"/>
    <p:sldLayoutId id="2147485453" r:id="rId2"/>
    <p:sldLayoutId id="2147485454" r:id="rId3"/>
    <p:sldLayoutId id="2147485455" r:id="rId4"/>
    <p:sldLayoutId id="2147485456" r:id="rId5"/>
    <p:sldLayoutId id="2147485457" r:id="rId6"/>
    <p:sldLayoutId id="2147485458" r:id="rId7"/>
    <p:sldLayoutId id="2147485459" r:id="rId8"/>
    <p:sldLayoutId id="2147485460" r:id="rId9"/>
    <p:sldLayoutId id="2147485461" r:id="rId10"/>
    <p:sldLayoutId id="2147485462" r:id="rId11"/>
    <p:sldLayoutId id="2147485463" r:id="rId12"/>
    <p:sldLayoutId id="2147485464" r:id="rId13"/>
    <p:sldLayoutId id="2147485465" r:id="rId14"/>
    <p:sldLayoutId id="2147485466" r:id="rId15"/>
    <p:sldLayoutId id="2147485467" r:id="rId16"/>
    <p:sldLayoutId id="2147485468" r:id="rId17"/>
    <p:sldLayoutId id="2147485469" r:id="rId18"/>
    <p:sldLayoutId id="2147485470" r:id="rId19"/>
    <p:sldLayoutId id="2147485471" r:id="rId20"/>
    <p:sldLayoutId id="2147485472" r:id="rId21"/>
    <p:sldLayoutId id="2147485473" r:id="rId22"/>
    <p:sldLayoutId id="2147485474" r:id="rId23"/>
    <p:sldLayoutId id="2147485475" r:id="rId24"/>
    <p:sldLayoutId id="2147485476" r:id="rId25"/>
    <p:sldLayoutId id="2147485477" r:id="rId26"/>
    <p:sldLayoutId id="2147485478" r:id="rId27"/>
    <p:sldLayoutId id="2147485479" r:id="rId28"/>
    <p:sldLayoutId id="2147485480" r:id="rId29"/>
    <p:sldLayoutId id="2147485481" r:id="rId30"/>
    <p:sldLayoutId id="2147485482" r:id="rId31"/>
    <p:sldLayoutId id="2147485484" r:id="rId32"/>
    <p:sldLayoutId id="2147485485" r:id="rId33"/>
    <p:sldLayoutId id="2147485486" r:id="rId34"/>
    <p:sldLayoutId id="2147485487" r:id="rId35"/>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92334"/>
            <a:ext cx="4114734" cy="166841"/>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92334"/>
            <a:ext cx="1828732" cy="166841"/>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29431687"/>
      </p:ext>
    </p:extLst>
  </p:cSld>
  <p:clrMap bg1="dk1" tx1="lt1" bg2="dk2" tx2="lt2" accent1="accent1" accent2="accent2" accent3="accent3" accent4="accent4" accent5="accent5" accent6="accent6" hlink="hlink" folHlink="folHlink"/>
  <p:sldLayoutIdLst>
    <p:sldLayoutId id="2147485490" r:id="rId1"/>
    <p:sldLayoutId id="2147485491" r:id="rId2"/>
    <p:sldLayoutId id="2147485492" r:id="rId3"/>
    <p:sldLayoutId id="2147485493" r:id="rId4"/>
    <p:sldLayoutId id="2147485494" r:id="rId5"/>
    <p:sldLayoutId id="2147485495" r:id="rId6"/>
    <p:sldLayoutId id="2147485496" r:id="rId7"/>
    <p:sldLayoutId id="2147485497" r:id="rId8"/>
    <p:sldLayoutId id="2147485498" r:id="rId9"/>
    <p:sldLayoutId id="2147485499" r:id="rId10"/>
    <p:sldLayoutId id="2147485500" r:id="rId11"/>
    <p:sldLayoutId id="2147485501" r:id="rId12"/>
    <p:sldLayoutId id="2147485502" r:id="rId13"/>
    <p:sldLayoutId id="2147485503" r:id="rId14"/>
    <p:sldLayoutId id="2147485504" r:id="rId15"/>
    <p:sldLayoutId id="2147485505" r:id="rId16"/>
    <p:sldLayoutId id="2147485506" r:id="rId17"/>
    <p:sldLayoutId id="2147485507" r:id="rId18"/>
    <p:sldLayoutId id="2147485508" r:id="rId19"/>
    <p:sldLayoutId id="2147485509" r:id="rId20"/>
    <p:sldLayoutId id="2147485510" r:id="rId21"/>
    <p:sldLayoutId id="2147485511" r:id="rId22"/>
    <p:sldLayoutId id="2147485512" r:id="rId23"/>
    <p:sldLayoutId id="2147485513" r:id="rId24"/>
    <p:sldLayoutId id="2147485514" r:id="rId25"/>
    <p:sldLayoutId id="2147485515" r:id="rId26"/>
    <p:sldLayoutId id="2147485516" r:id="rId27"/>
    <p:sldLayoutId id="2147485517" r:id="rId28"/>
    <p:sldLayoutId id="2147485518" r:id="rId29"/>
    <p:sldLayoutId id="2147485519" r:id="rId30"/>
    <p:sldLayoutId id="2147485520"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2051" name="Text Placeholder 2"/>
          <p:cNvSpPr>
            <a:spLocks noGrp="1"/>
          </p:cNvSpPr>
          <p:nvPr>
            <p:ph type="body" idx="1"/>
          </p:nvPr>
        </p:nvSpPr>
        <p:spPr bwMode="auto">
          <a:xfrm>
            <a:off x="2408241" y="173198"/>
            <a:ext cx="2105025" cy="434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p:cNvSpPr>
            <a:spLocks noGrp="1"/>
          </p:cNvSpPr>
          <p:nvPr>
            <p:ph type="dt" sz="half" idx="2"/>
          </p:nvPr>
        </p:nvSpPr>
        <p:spPr>
          <a:xfrm>
            <a:off x="7107238" y="4722419"/>
            <a:ext cx="1809750" cy="201800"/>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endParaRPr lang="en-US" dirty="0"/>
          </a:p>
        </p:txBody>
      </p:sp>
      <p:sp>
        <p:nvSpPr>
          <p:cNvPr id="5" name="Footer Placeholder 4"/>
          <p:cNvSpPr>
            <a:spLocks noGrp="1"/>
          </p:cNvSpPr>
          <p:nvPr>
            <p:ph type="ftr" sz="quarter" idx="3"/>
          </p:nvPr>
        </p:nvSpPr>
        <p:spPr>
          <a:xfrm>
            <a:off x="603250" y="4722419"/>
            <a:ext cx="2895600" cy="201800"/>
          </a:xfrm>
          <a:prstGeom prst="rect">
            <a:avLst/>
          </a:prstGeom>
        </p:spPr>
        <p:txBody>
          <a:bodyPr vert="horz" lIns="0" tIns="0" rIns="0" bIns="0" rtlCol="0" anchor="b" anchorCtr="0"/>
          <a:lstStyle>
            <a:lvl1pPr algn="l" eaLnBrk="1" fontAlgn="auto" hangingPunct="1">
              <a:spcBef>
                <a:spcPts val="0"/>
              </a:spcBef>
              <a:spcAft>
                <a:spcPts val="0"/>
              </a:spcAft>
              <a:defRPr sz="500" b="0" i="0" dirty="0" smtClean="0">
                <a:solidFill>
                  <a:schemeClr val="bg1"/>
                </a:solidFill>
                <a:latin typeface="IBM Plex Sans" charset="0"/>
                <a:ea typeface="IBM Plex Sans" charset="0"/>
                <a:cs typeface="IBM Plex Sans" charset="0"/>
              </a:defRPr>
            </a:lvl1pPr>
          </a:lstStyle>
          <a:p>
            <a:pPr>
              <a:defRPr/>
            </a:pPr>
            <a:r>
              <a:rPr lang="en-US"/>
              <a:t>Think 2019 / 4500 / February 13, 2019 / © 2019 IBM Corporation</a:t>
            </a:r>
            <a:endParaRPr lang="en-US" dirty="0"/>
          </a:p>
        </p:txBody>
      </p:sp>
      <p:sp>
        <p:nvSpPr>
          <p:cNvPr id="6" name="Slide Number Placeholder 5"/>
          <p:cNvSpPr>
            <a:spLocks noGrp="1"/>
          </p:cNvSpPr>
          <p:nvPr>
            <p:ph type="sldNum" sz="quarter" idx="4"/>
          </p:nvPr>
        </p:nvSpPr>
        <p:spPr>
          <a:xfrm>
            <a:off x="230188" y="4722419"/>
            <a:ext cx="209550" cy="201800"/>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D6922AA3-608D-4C85-959C-DD34BBBF66F8}" type="slidenum">
              <a:rPr lang="en-US" smtClean="0"/>
              <a:pPr>
                <a:defRPr/>
              </a:pPr>
              <a:t>‹#›</a:t>
            </a:fld>
            <a:endParaRPr lang="en-US" dirty="0"/>
          </a:p>
        </p:txBody>
      </p:sp>
    </p:spTree>
    <p:extLst>
      <p:ext uri="{BB962C8B-B14F-4D97-AF65-F5344CB8AC3E}">
        <p14:creationId xmlns:p14="http://schemas.microsoft.com/office/powerpoint/2010/main" val="1222292148"/>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 id="2147484608" r:id="rId14"/>
    <p:sldLayoutId id="2147484609" r:id="rId15"/>
    <p:sldLayoutId id="2147484610" r:id="rId16"/>
    <p:sldLayoutId id="2147484611" r:id="rId17"/>
    <p:sldLayoutId id="2147484612" r:id="rId18"/>
    <p:sldLayoutId id="2147484613" r:id="rId19"/>
    <p:sldLayoutId id="2147484614" r:id="rId20"/>
    <p:sldLayoutId id="2147484615" r:id="rId21"/>
    <p:sldLayoutId id="2147484616" r:id="rId22"/>
    <p:sldLayoutId id="2147484617" r:id="rId23"/>
    <p:sldLayoutId id="2147484618" r:id="rId24"/>
    <p:sldLayoutId id="2147484844" r:id="rId25"/>
  </p:sldLayoutIdLst>
  <p:hf sldNum="0" hdr="0" ftr="0" dt="0"/>
  <p:txStyles>
    <p:titleStyle>
      <a:lvl1pPr algn="l" defTabSz="456789" rtl="0" eaLnBrk="1" fontAlgn="base" hangingPunct="1">
        <a:spcBef>
          <a:spcPct val="0"/>
        </a:spcBef>
        <a:spcAft>
          <a:spcPct val="0"/>
        </a:spcAft>
        <a:defRPr sz="1998" kern="1200">
          <a:solidFill>
            <a:schemeClr val="bg1"/>
          </a:solidFill>
          <a:latin typeface="IBM Plex Sans" charset="0"/>
          <a:ea typeface="IBM Plex Sans" charset="0"/>
          <a:cs typeface="IBM Plex Sans" charset="0"/>
        </a:defRPr>
      </a:lvl1pPr>
      <a:lvl2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2pPr>
      <a:lvl3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3pPr>
      <a:lvl4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4pPr>
      <a:lvl5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5pPr>
      <a:lvl6pPr marL="456789"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6pPr>
      <a:lvl7pPr marL="913577"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7pPr>
      <a:lvl8pPr marL="1370366"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8pPr>
      <a:lvl9pPr marL="1827154"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9pPr>
    </p:titleStyle>
    <p:bodyStyle>
      <a:lvl1pPr algn="l" defTabSz="456789" rtl="0" eaLnBrk="1" fontAlgn="base" hangingPunct="1">
        <a:spcBef>
          <a:spcPts val="1499"/>
        </a:spcBef>
        <a:spcAft>
          <a:spcPct val="0"/>
        </a:spcAft>
        <a:buFont typeface="Arial" panose="020B0604020202020204" pitchFamily="34" charset="0"/>
        <a:defRPr sz="1998" kern="1200">
          <a:solidFill>
            <a:schemeClr val="bg1"/>
          </a:solidFill>
          <a:latin typeface="IBM Plex Sans" charset="0"/>
          <a:ea typeface="IBM Plex Sans" charset="0"/>
          <a:cs typeface="IBM Plex Sans" charset="0"/>
        </a:defRPr>
      </a:lvl1pPr>
      <a:lvl2pPr marL="17288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2pPr>
      <a:lvl3pPr marL="396518"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3pPr>
      <a:lvl4pPr marL="624912" indent="-168124"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4pPr>
      <a:lvl5pPr marL="80255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2051" name="Text Placeholder 2"/>
          <p:cNvSpPr>
            <a:spLocks noGrp="1"/>
          </p:cNvSpPr>
          <p:nvPr>
            <p:ph type="body" idx="1"/>
          </p:nvPr>
        </p:nvSpPr>
        <p:spPr bwMode="auto">
          <a:xfrm>
            <a:off x="2408241" y="173198"/>
            <a:ext cx="2105025" cy="4347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Date Placeholder 3"/>
          <p:cNvSpPr>
            <a:spLocks noGrp="1"/>
          </p:cNvSpPr>
          <p:nvPr>
            <p:ph type="dt" sz="half" idx="2"/>
          </p:nvPr>
        </p:nvSpPr>
        <p:spPr>
          <a:xfrm>
            <a:off x="7107238" y="4722419"/>
            <a:ext cx="1809750" cy="201800"/>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6BE35ACC-5037-4715-AC1C-00A1FA69B982}" type="datetime1">
              <a:rPr lang="en-US" smtClean="0"/>
              <a:pPr>
                <a:defRPr/>
              </a:pPr>
              <a:t>9/2/21</a:t>
            </a:fld>
            <a:endParaRPr lang="en-US" dirty="0"/>
          </a:p>
        </p:txBody>
      </p:sp>
      <p:sp>
        <p:nvSpPr>
          <p:cNvPr id="5" name="Footer Placeholder 4"/>
          <p:cNvSpPr>
            <a:spLocks noGrp="1"/>
          </p:cNvSpPr>
          <p:nvPr>
            <p:ph type="ftr" sz="quarter" idx="3"/>
          </p:nvPr>
        </p:nvSpPr>
        <p:spPr>
          <a:xfrm>
            <a:off x="603250" y="4722419"/>
            <a:ext cx="2895600" cy="201800"/>
          </a:xfrm>
          <a:prstGeom prst="rect">
            <a:avLst/>
          </a:prstGeom>
        </p:spPr>
        <p:txBody>
          <a:bodyPr vert="horz" lIns="0" tIns="0" rIns="0" bIns="0" rtlCol="0" anchor="b" anchorCtr="0"/>
          <a:lstStyle>
            <a:lvl1pPr algn="l" eaLnBrk="1" fontAlgn="auto" hangingPunct="1">
              <a:spcBef>
                <a:spcPts val="0"/>
              </a:spcBef>
              <a:spcAft>
                <a:spcPts val="0"/>
              </a:spcAft>
              <a:defRPr sz="500" b="0" i="0" dirty="0" smtClean="0">
                <a:solidFill>
                  <a:schemeClr val="bg1"/>
                </a:solidFill>
                <a:latin typeface="IBM Plex Sans" charset="0"/>
                <a:ea typeface="IBM Plex Sans" charset="0"/>
                <a:cs typeface="IBM Plex Sans" charset="0"/>
              </a:defRPr>
            </a:lvl1pPr>
          </a:lstStyle>
          <a:p>
            <a:pPr>
              <a:defRPr/>
            </a:pPr>
            <a:r>
              <a:rPr lang="en-US" dirty="0"/>
              <a:t>Watson Financial Services / Presentation Title / Date</a:t>
            </a:r>
          </a:p>
        </p:txBody>
      </p:sp>
      <p:sp>
        <p:nvSpPr>
          <p:cNvPr id="6" name="Slide Number Placeholder 5"/>
          <p:cNvSpPr>
            <a:spLocks noGrp="1"/>
          </p:cNvSpPr>
          <p:nvPr>
            <p:ph type="sldNum" sz="quarter" idx="4"/>
          </p:nvPr>
        </p:nvSpPr>
        <p:spPr>
          <a:xfrm>
            <a:off x="230188" y="4722419"/>
            <a:ext cx="209550" cy="201800"/>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charset="0"/>
                <a:ea typeface="IBM Plex Sans" charset="0"/>
                <a:cs typeface="IBM Plex Sans" charset="0"/>
              </a:defRPr>
            </a:lvl1pPr>
          </a:lstStyle>
          <a:p>
            <a:pPr>
              <a:defRPr/>
            </a:pPr>
            <a:fld id="{D6922AA3-608D-4C85-959C-DD34BBBF66F8}" type="slidenum">
              <a:rPr lang="en-US" smtClean="0"/>
              <a:pPr>
                <a:defRPr/>
              </a:pPr>
              <a:t>‹#›</a:t>
            </a:fld>
            <a:endParaRPr lang="en-US" dirty="0"/>
          </a:p>
        </p:txBody>
      </p:sp>
    </p:spTree>
    <p:extLst>
      <p:ext uri="{BB962C8B-B14F-4D97-AF65-F5344CB8AC3E}">
        <p14:creationId xmlns:p14="http://schemas.microsoft.com/office/powerpoint/2010/main" val="1177536545"/>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9" r:id="rId25"/>
    <p:sldLayoutId id="2147484650" r:id="rId26"/>
    <p:sldLayoutId id="2147484651" r:id="rId27"/>
  </p:sldLayoutIdLst>
  <p:hf hdr="0" dt="0"/>
  <p:txStyles>
    <p:titleStyle>
      <a:lvl1pPr algn="l" defTabSz="456789" rtl="0" eaLnBrk="1" fontAlgn="base" hangingPunct="1">
        <a:spcBef>
          <a:spcPct val="0"/>
        </a:spcBef>
        <a:spcAft>
          <a:spcPct val="0"/>
        </a:spcAft>
        <a:defRPr sz="1998" kern="1200">
          <a:solidFill>
            <a:schemeClr val="bg1"/>
          </a:solidFill>
          <a:latin typeface="IBM Plex Sans" charset="0"/>
          <a:ea typeface="IBM Plex Sans" charset="0"/>
          <a:cs typeface="IBM Plex Sans" charset="0"/>
        </a:defRPr>
      </a:lvl1pPr>
      <a:lvl2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2pPr>
      <a:lvl3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3pPr>
      <a:lvl4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4pPr>
      <a:lvl5pPr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5pPr>
      <a:lvl6pPr marL="456789"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6pPr>
      <a:lvl7pPr marL="913577"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7pPr>
      <a:lvl8pPr marL="1370366"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8pPr>
      <a:lvl9pPr marL="1827154" algn="l" defTabSz="456789" rtl="0" eaLnBrk="1" fontAlgn="base" hangingPunct="1">
        <a:spcBef>
          <a:spcPct val="0"/>
        </a:spcBef>
        <a:spcAft>
          <a:spcPct val="0"/>
        </a:spcAft>
        <a:defRPr sz="1998">
          <a:solidFill>
            <a:schemeClr val="bg1"/>
          </a:solidFill>
          <a:latin typeface="Arial" panose="020B0604020202020204" pitchFamily="34" charset="0"/>
          <a:cs typeface="Arial" panose="020B0604020202020204" pitchFamily="34" charset="0"/>
        </a:defRPr>
      </a:lvl9pPr>
    </p:titleStyle>
    <p:bodyStyle>
      <a:lvl1pPr algn="l" defTabSz="456789" rtl="0" eaLnBrk="1" fontAlgn="base" hangingPunct="1">
        <a:spcBef>
          <a:spcPts val="1499"/>
        </a:spcBef>
        <a:spcAft>
          <a:spcPct val="0"/>
        </a:spcAft>
        <a:buFont typeface="Arial" panose="020B0604020202020204" pitchFamily="34" charset="0"/>
        <a:defRPr sz="1998" kern="1200">
          <a:solidFill>
            <a:schemeClr val="bg1"/>
          </a:solidFill>
          <a:latin typeface="IBM Plex Sans" charset="0"/>
          <a:ea typeface="IBM Plex Sans" charset="0"/>
          <a:cs typeface="IBM Plex Sans" charset="0"/>
        </a:defRPr>
      </a:lvl1pPr>
      <a:lvl2pPr marL="17288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2pPr>
      <a:lvl3pPr marL="396518"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3pPr>
      <a:lvl4pPr marL="624912" indent="-168124"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4pPr>
      <a:lvl5pPr marL="802552" indent="-172882" algn="l" defTabSz="456789" rtl="0" eaLnBrk="1" fontAlgn="base" hangingPunct="1">
        <a:spcBef>
          <a:spcPct val="20000"/>
        </a:spcBef>
        <a:spcAft>
          <a:spcPct val="0"/>
        </a:spcAft>
        <a:buFont typeface="Arial" panose="020B0604020202020204" pitchFamily="34" charset="0"/>
        <a:buChar char="»"/>
        <a:defRPr sz="1998" kern="1200">
          <a:solidFill>
            <a:schemeClr val="bg1"/>
          </a:solidFill>
          <a:latin typeface="IBM Plex Sans" charset="0"/>
          <a:ea typeface="IBM Plex Sans" charset="0"/>
          <a:cs typeface="IBM Plex Sans" charset="0"/>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355"/>
            <a:ext cx="4114800" cy="449526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203"/>
            <a:ext cx="4114800" cy="450441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8657617" y="4830950"/>
            <a:ext cx="257783"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67127" y="4830950"/>
            <a:ext cx="6400800" cy="137287"/>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r>
              <a:rPr lang="de-DE" dirty="0"/>
              <a:t>Group Name / DOC ID / Month XX, 2018 / © 2018 IBM Corporation</a:t>
            </a:r>
            <a:endParaRPr lang="en-US" dirty="0"/>
          </a:p>
        </p:txBody>
      </p:sp>
    </p:spTree>
    <p:extLst>
      <p:ext uri="{BB962C8B-B14F-4D97-AF65-F5344CB8AC3E}">
        <p14:creationId xmlns:p14="http://schemas.microsoft.com/office/powerpoint/2010/main" val="180158512"/>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 id="2147484681" r:id="rId27"/>
    <p:sldLayoutId id="2147484682" r:id="rId28"/>
    <p:sldLayoutId id="2147484683" r:id="rId29"/>
    <p:sldLayoutId id="2147484684" r:id="rId30"/>
    <p:sldLayoutId id="2147484685" r:id="rId31"/>
    <p:sldLayoutId id="2147484686" r:id="rId32"/>
    <p:sldLayoutId id="2147484687" r:id="rId33"/>
    <p:sldLayoutId id="2147484688" r:id="rId34"/>
    <p:sldLayoutId id="2147484689" r:id="rId35"/>
    <p:sldLayoutId id="2147484690" r:id="rId36"/>
    <p:sldLayoutId id="2147484691" r:id="rId37"/>
    <p:sldLayoutId id="2147484692" r:id="rId38"/>
    <p:sldLayoutId id="2147484693" r:id="rId39"/>
    <p:sldLayoutId id="2147484695" r:id="rId40"/>
    <p:sldLayoutId id="2147484696" r:id="rId41"/>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2408240"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7107238" y="4722421"/>
            <a:ext cx="1809750" cy="201799"/>
          </a:xfrm>
          <a:prstGeom prst="rect">
            <a:avLst/>
          </a:prstGeom>
        </p:spPr>
        <p:txBody>
          <a:bodyPr vert="horz" lIns="0" tIns="0" rIns="0" bIns="0" rtlCol="0" anchor="b" anchorCtr="0"/>
          <a:lstStyle>
            <a:lvl1pPr algn="r" eaLnBrk="1" fontAlgn="auto" hangingPunct="1">
              <a:spcBef>
                <a:spcPts val="0"/>
              </a:spcBef>
              <a:spcAft>
                <a:spcPts val="0"/>
              </a:spcAft>
              <a:defRPr sz="500" b="0" i="0" smtClean="0">
                <a:solidFill>
                  <a:schemeClr val="bg1"/>
                </a:solidFill>
                <a:latin typeface="IBM Plex Sans" panose="020B0503050000000000" pitchFamily="34" charset="0"/>
                <a:cs typeface="Arial" charset="0"/>
              </a:defRPr>
            </a:lvl1pPr>
          </a:lstStyle>
          <a:p>
            <a:pPr defTabSz="685800">
              <a:defRPr/>
            </a:pPr>
            <a:fld id="{6BE35ACC-5037-4715-AC1C-00A1FA69B982}" type="datetime1">
              <a:rPr lang="en-US" smtClean="0">
                <a:solidFill>
                  <a:srgbClr val="5A5A5A"/>
                </a:solidFill>
                <a:ea typeface="MS PGothic" charset="-128"/>
              </a:rPr>
              <a:pPr defTabSz="685800">
                <a:defRPr/>
              </a:pPr>
              <a:t>9/2/21</a:t>
            </a:fld>
            <a:endParaRPr lang="en-US" dirty="0">
              <a:solidFill>
                <a:srgbClr val="5A5A5A"/>
              </a:solidFill>
              <a:ea typeface="MS PGothic" charset="-128"/>
            </a:endParaRPr>
          </a:p>
        </p:txBody>
      </p:sp>
      <p:sp>
        <p:nvSpPr>
          <p:cNvPr id="6" name="Slide Number Placeholder 5"/>
          <p:cNvSpPr>
            <a:spLocks noGrp="1"/>
          </p:cNvSpPr>
          <p:nvPr>
            <p:ph type="sldNum" sz="quarter" idx="4"/>
          </p:nvPr>
        </p:nvSpPr>
        <p:spPr>
          <a:xfrm>
            <a:off x="230189" y="4722421"/>
            <a:ext cx="209550" cy="201799"/>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bg1"/>
                </a:solidFill>
                <a:latin typeface="IBM Plex Sans" panose="020B0503050000000000" pitchFamily="34" charset="0"/>
                <a:cs typeface="Arial" charset="0"/>
              </a:defRPr>
            </a:lvl1pPr>
          </a:lstStyle>
          <a:p>
            <a:pPr defTabSz="685800">
              <a:defRPr/>
            </a:pPr>
            <a:fld id="{D6922AA3-608D-4C85-959C-DD34BBBF66F8}" type="slidenum">
              <a:rPr lang="en-US" smtClean="0">
                <a:solidFill>
                  <a:srgbClr val="5A5A5A"/>
                </a:solidFill>
                <a:ea typeface="MS PGothic" charset="-128"/>
              </a:rPr>
              <a:pPr defTabSz="685800">
                <a:defRPr/>
              </a:pPr>
              <a:t>‹#›</a:t>
            </a:fld>
            <a:endParaRPr lang="en-US" dirty="0">
              <a:solidFill>
                <a:srgbClr val="5A5A5A"/>
              </a:solidFill>
              <a:ea typeface="MS PGothic" charset="-128"/>
            </a:endParaRPr>
          </a:p>
        </p:txBody>
      </p:sp>
      <p:pic>
        <p:nvPicPr>
          <p:cNvPr id="8" name="Picture 9"/>
          <p:cNvPicPr>
            <a:picLocks noChangeAspect="1"/>
          </p:cNvPicPr>
          <p:nvPr/>
        </p:nvPicPr>
        <p:blipFill>
          <a:blip r:embed="rId30">
            <a:extLst>
              <a:ext uri="{28A0092B-C50C-407E-A947-70E740481C1C}">
                <a14:useLocalDpi xmlns:a14="http://schemas.microsoft.com/office/drawing/2010/main" val="0"/>
              </a:ext>
            </a:extLst>
          </a:blip>
          <a:stretch>
            <a:fillRect/>
          </a:stretch>
        </p:blipFill>
        <p:spPr bwMode="auto">
          <a:xfrm>
            <a:off x="515939" y="4722420"/>
            <a:ext cx="1984260" cy="31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4301392"/>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 id="2147484863" r:id="rId16"/>
    <p:sldLayoutId id="2147484864" r:id="rId17"/>
    <p:sldLayoutId id="2147484865" r:id="rId18"/>
    <p:sldLayoutId id="2147484866" r:id="rId19"/>
    <p:sldLayoutId id="2147484867" r:id="rId20"/>
    <p:sldLayoutId id="2147484868" r:id="rId21"/>
    <p:sldLayoutId id="2147484869" r:id="rId22"/>
    <p:sldLayoutId id="2147484870" r:id="rId23"/>
    <p:sldLayoutId id="2147484871" r:id="rId24"/>
    <p:sldLayoutId id="2147484872" r:id="rId25"/>
    <p:sldLayoutId id="2147484873" r:id="rId26"/>
    <p:sldLayoutId id="2147484874" r:id="rId27"/>
    <p:sldLayoutId id="2147484875" r:id="rId28"/>
  </p:sldLayoutIdLst>
  <p:hf hdr="0" dt="0"/>
  <p:txStyles>
    <p:titleStyle>
      <a:lvl1pPr algn="l" defTabSz="457086" rtl="0" eaLnBrk="1" fontAlgn="base" hangingPunct="1">
        <a:spcBef>
          <a:spcPct val="0"/>
        </a:spcBef>
        <a:spcAft>
          <a:spcPct val="0"/>
        </a:spcAft>
        <a:defRPr sz="2000" kern="1200">
          <a:solidFill>
            <a:schemeClr val="bg1"/>
          </a:solidFill>
          <a:latin typeface="IBM Plex Sans" panose="020B0503050000000000" pitchFamily="34" charset="0"/>
          <a:ea typeface="+mj-ea"/>
          <a:cs typeface="Arial" charset="0"/>
        </a:defRPr>
      </a:lvl1pPr>
      <a:lvl2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2pPr>
      <a:lvl3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3pPr>
      <a:lvl4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4pPr>
      <a:lvl5pPr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5pPr>
      <a:lvl6pPr marL="457086"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914171"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1371257"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1828343" algn="l" defTabSz="457086"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9pPr>
    </p:titleStyle>
    <p:bodyStyle>
      <a:lvl1pPr algn="l" defTabSz="457086" rtl="0" eaLnBrk="1" fontAlgn="base" hangingPunct="1">
        <a:spcBef>
          <a:spcPts val="1500"/>
        </a:spcBef>
        <a:spcAft>
          <a:spcPct val="0"/>
        </a:spcAft>
        <a:buFont typeface="Arial" panose="020B0604020202020204" pitchFamily="34" charset="0"/>
        <a:defRPr sz="2000" kern="1200">
          <a:solidFill>
            <a:schemeClr val="bg1"/>
          </a:solidFill>
          <a:latin typeface="IBM Plex Sans" panose="020B0503050000000000" pitchFamily="34" charset="0"/>
          <a:ea typeface="+mn-ea"/>
          <a:cs typeface="Arial" charset="0"/>
        </a:defRPr>
      </a:lvl1pPr>
      <a:lvl2pPr marL="172995"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2pPr>
      <a:lvl3pPr marL="396776"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3pPr>
      <a:lvl4pPr marL="625319" indent="-168233"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4pPr>
      <a:lvl5pPr marL="803075" indent="-172995" algn="l" defTabSz="457086" rtl="0" eaLnBrk="1" fontAlgn="base" hangingPunct="1">
        <a:spcBef>
          <a:spcPct val="20000"/>
        </a:spcBef>
        <a:spcAft>
          <a:spcPct val="0"/>
        </a:spcAft>
        <a:buFont typeface="Arial" panose="020B0604020202020204" pitchFamily="34" charset="0"/>
        <a:buChar char="»"/>
        <a:defRPr sz="2000" kern="1200">
          <a:solidFill>
            <a:schemeClr val="bg1"/>
          </a:solidFill>
          <a:latin typeface="IBM Plex Sans" panose="020B0503050000000000" pitchFamily="34" charset="0"/>
          <a:ea typeface="+mn-ea"/>
          <a:cs typeface="Arial" charset="0"/>
        </a:defRPr>
      </a:lvl5pPr>
      <a:lvl6pPr marL="2513972" indent="-228543" algn="l" defTabSz="457086" rtl="0" eaLnBrk="1" latinLnBrk="0" hangingPunct="1">
        <a:spcBef>
          <a:spcPct val="20000"/>
        </a:spcBef>
        <a:buFont typeface="Arial"/>
        <a:buChar char="•"/>
        <a:defRPr sz="2000" kern="1200">
          <a:solidFill>
            <a:schemeClr val="tx1"/>
          </a:solidFill>
          <a:latin typeface="+mn-lt"/>
          <a:ea typeface="+mn-ea"/>
          <a:cs typeface="+mn-cs"/>
        </a:defRPr>
      </a:lvl6pPr>
      <a:lvl7pPr marL="2971057" indent="-228543" algn="l" defTabSz="457086" rtl="0" eaLnBrk="1" latinLnBrk="0" hangingPunct="1">
        <a:spcBef>
          <a:spcPct val="20000"/>
        </a:spcBef>
        <a:buFont typeface="Arial"/>
        <a:buChar char="•"/>
        <a:defRPr sz="2000" kern="1200">
          <a:solidFill>
            <a:schemeClr val="tx1"/>
          </a:solidFill>
          <a:latin typeface="+mn-lt"/>
          <a:ea typeface="+mn-ea"/>
          <a:cs typeface="+mn-cs"/>
        </a:defRPr>
      </a:lvl7pPr>
      <a:lvl8pPr marL="3428143" indent="-228543" algn="l" defTabSz="457086" rtl="0" eaLnBrk="1" latinLnBrk="0" hangingPunct="1">
        <a:spcBef>
          <a:spcPct val="20000"/>
        </a:spcBef>
        <a:buFont typeface="Arial"/>
        <a:buChar char="•"/>
        <a:defRPr sz="2000" kern="1200">
          <a:solidFill>
            <a:schemeClr val="tx1"/>
          </a:solidFill>
          <a:latin typeface="+mn-lt"/>
          <a:ea typeface="+mn-ea"/>
          <a:cs typeface="+mn-cs"/>
        </a:defRPr>
      </a:lvl8pPr>
      <a:lvl9pPr marL="3885229" indent="-228543" algn="l" defTabSz="45708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6" rtl="0" eaLnBrk="1" latinLnBrk="0" hangingPunct="1">
        <a:defRPr sz="1799" kern="1200">
          <a:solidFill>
            <a:schemeClr val="tx1"/>
          </a:solidFill>
          <a:latin typeface="+mn-lt"/>
          <a:ea typeface="+mn-ea"/>
          <a:cs typeface="+mn-cs"/>
        </a:defRPr>
      </a:lvl1pPr>
      <a:lvl2pPr marL="457086" algn="l" defTabSz="457086" rtl="0" eaLnBrk="1" latinLnBrk="0" hangingPunct="1">
        <a:defRPr sz="1799" kern="1200">
          <a:solidFill>
            <a:schemeClr val="tx1"/>
          </a:solidFill>
          <a:latin typeface="+mn-lt"/>
          <a:ea typeface="+mn-ea"/>
          <a:cs typeface="+mn-cs"/>
        </a:defRPr>
      </a:lvl2pPr>
      <a:lvl3pPr marL="914171" algn="l" defTabSz="457086" rtl="0" eaLnBrk="1" latinLnBrk="0" hangingPunct="1">
        <a:defRPr sz="1799" kern="1200">
          <a:solidFill>
            <a:schemeClr val="tx1"/>
          </a:solidFill>
          <a:latin typeface="+mn-lt"/>
          <a:ea typeface="+mn-ea"/>
          <a:cs typeface="+mn-cs"/>
        </a:defRPr>
      </a:lvl3pPr>
      <a:lvl4pPr marL="1371257" algn="l" defTabSz="457086" rtl="0" eaLnBrk="1" latinLnBrk="0" hangingPunct="1">
        <a:defRPr sz="1799" kern="1200">
          <a:solidFill>
            <a:schemeClr val="tx1"/>
          </a:solidFill>
          <a:latin typeface="+mn-lt"/>
          <a:ea typeface="+mn-ea"/>
          <a:cs typeface="+mn-cs"/>
        </a:defRPr>
      </a:lvl4pPr>
      <a:lvl5pPr marL="1828343" algn="l" defTabSz="457086" rtl="0" eaLnBrk="1" latinLnBrk="0" hangingPunct="1">
        <a:defRPr sz="1799" kern="1200">
          <a:solidFill>
            <a:schemeClr val="tx1"/>
          </a:solidFill>
          <a:latin typeface="+mn-lt"/>
          <a:ea typeface="+mn-ea"/>
          <a:cs typeface="+mn-cs"/>
        </a:defRPr>
      </a:lvl5pPr>
      <a:lvl6pPr marL="2285429" algn="l" defTabSz="457086" rtl="0" eaLnBrk="1" latinLnBrk="0" hangingPunct="1">
        <a:defRPr sz="1799" kern="1200">
          <a:solidFill>
            <a:schemeClr val="tx1"/>
          </a:solidFill>
          <a:latin typeface="+mn-lt"/>
          <a:ea typeface="+mn-ea"/>
          <a:cs typeface="+mn-cs"/>
        </a:defRPr>
      </a:lvl6pPr>
      <a:lvl7pPr marL="2742515" algn="l" defTabSz="457086" rtl="0" eaLnBrk="1" latinLnBrk="0" hangingPunct="1">
        <a:defRPr sz="1799" kern="1200">
          <a:solidFill>
            <a:schemeClr val="tx1"/>
          </a:solidFill>
          <a:latin typeface="+mn-lt"/>
          <a:ea typeface="+mn-ea"/>
          <a:cs typeface="+mn-cs"/>
        </a:defRPr>
      </a:lvl7pPr>
      <a:lvl8pPr marL="3199600" algn="l" defTabSz="457086" rtl="0" eaLnBrk="1" latinLnBrk="0" hangingPunct="1">
        <a:defRPr sz="1799" kern="1200">
          <a:solidFill>
            <a:schemeClr val="tx1"/>
          </a:solidFill>
          <a:latin typeface="+mn-lt"/>
          <a:ea typeface="+mn-ea"/>
          <a:cs typeface="+mn-cs"/>
        </a:defRPr>
      </a:lvl8pPr>
      <a:lvl9pPr marL="3656686" algn="l" defTabSz="45708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408239"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230188" y="4722420"/>
            <a:ext cx="209550" cy="201799"/>
          </a:xfrm>
          <a:prstGeom prst="rect">
            <a:avLst/>
          </a:prstGeom>
        </p:spPr>
        <p:txBody>
          <a:bodyPr vert="horz" lIns="0" tIns="0" rIns="0" bIns="0" rtlCol="0" anchor="b" anchorCtr="0"/>
          <a:lstStyle>
            <a:lvl1pPr algn="l" eaLnBrk="1" fontAlgn="auto" hangingPunct="1">
              <a:spcBef>
                <a:spcPts val="0"/>
              </a:spcBef>
              <a:spcAft>
                <a:spcPts val="0"/>
              </a:spcAft>
              <a:defRPr sz="500" b="0" i="0" smtClean="0">
                <a:solidFill>
                  <a:schemeClr val="tx1">
                    <a:tint val="75000"/>
                  </a:schemeClr>
                </a:solidFill>
                <a:latin typeface="Arial" charset="0"/>
                <a:cs typeface="Arial" charset="0"/>
              </a:defRPr>
            </a:lvl1pPr>
          </a:lstStyle>
          <a:p>
            <a:fld id="{BC68EC51-5D4D-4CC4-B7CE-93910A0AAFFD}" type="slidenum">
              <a:rPr lang="en-US" smtClean="0"/>
              <a:t>‹#›</a:t>
            </a:fld>
            <a:endParaRPr lang="en-US"/>
          </a:p>
        </p:txBody>
      </p:sp>
    </p:spTree>
    <p:extLst>
      <p:ext uri="{BB962C8B-B14F-4D97-AF65-F5344CB8AC3E}">
        <p14:creationId xmlns:p14="http://schemas.microsoft.com/office/powerpoint/2010/main" val="2350989927"/>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 id="2147484898" r:id="rId22"/>
    <p:sldLayoutId id="2147484899" r:id="rId23"/>
    <p:sldLayoutId id="2147484900" r:id="rId24"/>
    <p:sldLayoutId id="2147484901" r:id="rId25"/>
  </p:sldLayoutIdLst>
  <p:txStyles>
    <p:titleStyle>
      <a:lvl1pPr algn="l" defTabSz="457189" rtl="0" eaLnBrk="1" fontAlgn="base" hangingPunct="1">
        <a:spcBef>
          <a:spcPct val="0"/>
        </a:spcBef>
        <a:spcAft>
          <a:spcPct val="0"/>
        </a:spcAft>
        <a:defRPr sz="2000" kern="1200">
          <a:solidFill>
            <a:schemeClr val="bg1"/>
          </a:solidFill>
          <a:latin typeface="Arial" charset="0"/>
          <a:ea typeface="+mj-ea"/>
          <a:cs typeface="Arial" charset="0"/>
        </a:defRPr>
      </a:lvl1pPr>
      <a:lvl2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2pPr>
      <a:lvl3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3pPr>
      <a:lvl4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4pPr>
      <a:lvl5pPr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5pPr>
      <a:lvl6pPr marL="457189"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6pPr>
      <a:lvl7pPr marL="914378"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7pPr>
      <a:lvl8pPr marL="1371566"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8pPr>
      <a:lvl9pPr marL="1828754" algn="l" defTabSz="457189" rtl="0" eaLnBrk="1" fontAlgn="base" hangingPunct="1">
        <a:spcBef>
          <a:spcPct val="0"/>
        </a:spcBef>
        <a:spcAft>
          <a:spcPct val="0"/>
        </a:spcAft>
        <a:defRPr sz="2000">
          <a:solidFill>
            <a:schemeClr val="bg1"/>
          </a:solidFill>
          <a:latin typeface="Arial" panose="020B0604020202020204" pitchFamily="34" charset="0"/>
          <a:cs typeface="Arial" panose="020B0604020202020204" pitchFamily="34" charset="0"/>
        </a:defRPr>
      </a:lvl9pPr>
    </p:titleStyle>
    <p:bodyStyle>
      <a:lvl1pPr algn="l" defTabSz="457189" rtl="0" eaLnBrk="1" fontAlgn="base" hangingPunct="1">
        <a:spcBef>
          <a:spcPts val="1500"/>
        </a:spcBef>
        <a:spcAft>
          <a:spcPct val="0"/>
        </a:spcAft>
        <a:buFont typeface="Arial" panose="020B0604020202020204" pitchFamily="34" charset="0"/>
        <a:defRPr sz="2000" kern="1200">
          <a:solidFill>
            <a:schemeClr val="bg1"/>
          </a:solidFill>
          <a:latin typeface="Arial" charset="0"/>
          <a:ea typeface="+mn-ea"/>
          <a:cs typeface="Arial" charset="0"/>
        </a:defRPr>
      </a:lvl1pPr>
      <a:lvl2pPr marL="173034"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2pPr>
      <a:lvl3pPr marL="396865"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3pPr>
      <a:lvl4pPr marL="625460" indent="-168271"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4pPr>
      <a:lvl5pPr marL="803255" indent="-173034" algn="l" defTabSz="457189" rtl="0" eaLnBrk="1" fontAlgn="base" hangingPunct="1">
        <a:spcBef>
          <a:spcPct val="20000"/>
        </a:spcBef>
        <a:spcAft>
          <a:spcPct val="0"/>
        </a:spcAft>
        <a:buFont typeface="Arial" panose="020B0604020202020204" pitchFamily="34" charset="0"/>
        <a:buChar char="»"/>
        <a:defRPr sz="2000" kern="1200">
          <a:solidFill>
            <a:schemeClr val="bg1"/>
          </a:solidFill>
          <a:latin typeface="Arial" charset="0"/>
          <a:ea typeface="+mn-ea"/>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73198"/>
            <a:ext cx="2103438"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2408240" y="173198"/>
            <a:ext cx="2105025" cy="434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7107238" y="4722421"/>
            <a:ext cx="1809750" cy="201799"/>
          </a:xfrm>
          <a:prstGeom prst="rect">
            <a:avLst/>
          </a:prstGeom>
        </p:spPr>
        <p:txBody>
          <a:bodyPr vert="horz" lIns="0" tIns="0" rIns="0" bIns="0" rtlCol="0" anchor="b" anchorCtr="0"/>
          <a:lstStyle>
            <a:lvl1pPr algn="r" eaLnBrk="1" fontAlgn="auto" hangingPunct="1">
              <a:spcBef>
                <a:spcPts val="0"/>
              </a:spcBef>
              <a:spcAft>
                <a:spcPts val="0"/>
              </a:spcAft>
              <a:defRPr sz="375" b="0" i="0" smtClean="0">
                <a:solidFill>
                  <a:schemeClr val="tx1">
                    <a:tint val="75000"/>
                  </a:schemeClr>
                </a:solidFill>
                <a:latin typeface="Arial" charset="0"/>
                <a:cs typeface="Arial" charset="0"/>
              </a:defRPr>
            </a:lvl1pPr>
          </a:lstStyle>
          <a:p>
            <a:fld id="{0C24EBED-BF2B-4CCC-84EF-69EFCCA01BEC}" type="datetimeFigureOut">
              <a:rPr lang="en-US" smtClean="0"/>
              <a:t>9/2/21</a:t>
            </a:fld>
            <a:endParaRPr lang="en-US"/>
          </a:p>
        </p:txBody>
      </p:sp>
      <p:sp>
        <p:nvSpPr>
          <p:cNvPr id="5" name="Footer Placeholder 4"/>
          <p:cNvSpPr>
            <a:spLocks noGrp="1"/>
          </p:cNvSpPr>
          <p:nvPr>
            <p:ph type="ftr" sz="quarter" idx="3"/>
          </p:nvPr>
        </p:nvSpPr>
        <p:spPr>
          <a:xfrm>
            <a:off x="603250" y="4722421"/>
            <a:ext cx="2895600" cy="201799"/>
          </a:xfrm>
          <a:prstGeom prst="rect">
            <a:avLst/>
          </a:prstGeom>
        </p:spPr>
        <p:txBody>
          <a:bodyPr vert="horz" lIns="0" tIns="0" rIns="0" bIns="0" rtlCol="0" anchor="b" anchorCtr="0"/>
          <a:lstStyle>
            <a:lvl1pPr algn="l" eaLnBrk="1" fontAlgn="auto" hangingPunct="1">
              <a:spcBef>
                <a:spcPts val="0"/>
              </a:spcBef>
              <a:spcAft>
                <a:spcPts val="0"/>
              </a:spcAft>
              <a:defRPr sz="375" b="0" i="0" dirty="0" smtClean="0">
                <a:solidFill>
                  <a:schemeClr val="tx1">
                    <a:tint val="75000"/>
                  </a:schemeClr>
                </a:solidFill>
                <a:latin typeface="Arial" charset="0"/>
                <a:cs typeface="Arial" charset="0"/>
              </a:defRPr>
            </a:lvl1pPr>
          </a:lstStyle>
          <a:p>
            <a:endParaRPr lang="en-US"/>
          </a:p>
        </p:txBody>
      </p:sp>
      <p:sp>
        <p:nvSpPr>
          <p:cNvPr id="6" name="Slide Number Placeholder 5"/>
          <p:cNvSpPr>
            <a:spLocks noGrp="1"/>
          </p:cNvSpPr>
          <p:nvPr>
            <p:ph type="sldNum" sz="quarter" idx="4"/>
          </p:nvPr>
        </p:nvSpPr>
        <p:spPr>
          <a:xfrm>
            <a:off x="230188" y="4722421"/>
            <a:ext cx="209550" cy="201799"/>
          </a:xfrm>
          <a:prstGeom prst="rect">
            <a:avLst/>
          </a:prstGeom>
        </p:spPr>
        <p:txBody>
          <a:bodyPr vert="horz" lIns="0" tIns="0" rIns="0" bIns="0" rtlCol="0" anchor="b" anchorCtr="0"/>
          <a:lstStyle>
            <a:lvl1pPr algn="l" eaLnBrk="1" fontAlgn="auto" hangingPunct="1">
              <a:spcBef>
                <a:spcPts val="0"/>
              </a:spcBef>
              <a:spcAft>
                <a:spcPts val="0"/>
              </a:spcAft>
              <a:defRPr sz="375" b="0" i="0" smtClean="0">
                <a:solidFill>
                  <a:schemeClr val="tx1">
                    <a:tint val="75000"/>
                  </a:schemeClr>
                </a:solidFill>
                <a:latin typeface="Arial" charset="0"/>
                <a:cs typeface="Arial" charset="0"/>
              </a:defRPr>
            </a:lvl1pPr>
          </a:lstStyle>
          <a:p>
            <a:fld id="{D4D4FC93-7FD2-4BC7-A1B8-D398B684060E}" type="slidenum">
              <a:rPr lang="en-US" smtClean="0"/>
              <a:t>‹#›</a:t>
            </a:fld>
            <a:endParaRPr lang="en-US"/>
          </a:p>
        </p:txBody>
      </p:sp>
    </p:spTree>
    <p:extLst>
      <p:ext uri="{BB962C8B-B14F-4D97-AF65-F5344CB8AC3E}">
        <p14:creationId xmlns:p14="http://schemas.microsoft.com/office/powerpoint/2010/main" val="3979489447"/>
      </p:ext>
    </p:extLst>
  </p:cSld>
  <p:clrMap bg1="lt1" tx1="dk1" bg2="lt2" tx2="dk2" accent1="accent1" accent2="accent2" accent3="accent3" accent4="accent4" accent5="accent5" accent6="accent6" hlink="hlink" folHlink="folHlink"/>
  <p:sldLayoutIdLst>
    <p:sldLayoutId id="2147484903" r:id="rId1"/>
    <p:sldLayoutId id="2147484904" r:id="rId2"/>
    <p:sldLayoutId id="2147484905" r:id="rId3"/>
    <p:sldLayoutId id="2147484906" r:id="rId4"/>
    <p:sldLayoutId id="2147484907" r:id="rId5"/>
    <p:sldLayoutId id="2147484908" r:id="rId6"/>
    <p:sldLayoutId id="2147484909" r:id="rId7"/>
    <p:sldLayoutId id="2147484910" r:id="rId8"/>
    <p:sldLayoutId id="2147484911" r:id="rId9"/>
    <p:sldLayoutId id="2147484912" r:id="rId10"/>
    <p:sldLayoutId id="2147484913" r:id="rId11"/>
    <p:sldLayoutId id="2147484914" r:id="rId12"/>
    <p:sldLayoutId id="2147484915" r:id="rId13"/>
    <p:sldLayoutId id="2147484916" r:id="rId14"/>
    <p:sldLayoutId id="2147484917" r:id="rId15"/>
    <p:sldLayoutId id="2147484918" r:id="rId16"/>
    <p:sldLayoutId id="2147484919" r:id="rId17"/>
    <p:sldLayoutId id="2147484920" r:id="rId18"/>
    <p:sldLayoutId id="2147484921" r:id="rId19"/>
    <p:sldLayoutId id="2147484922" r:id="rId20"/>
    <p:sldLayoutId id="2147484923" r:id="rId21"/>
    <p:sldLayoutId id="2147484924" r:id="rId22"/>
    <p:sldLayoutId id="2147484925" r:id="rId23"/>
    <p:sldLayoutId id="2147484926" r:id="rId24"/>
    <p:sldLayoutId id="2147484927" r:id="rId25"/>
  </p:sldLayoutIdLst>
  <p:txStyles>
    <p:titleStyle>
      <a:lvl1pPr algn="l" defTabSz="342900" rtl="0" eaLnBrk="1" fontAlgn="base" hangingPunct="1">
        <a:spcBef>
          <a:spcPct val="0"/>
        </a:spcBef>
        <a:spcAft>
          <a:spcPct val="0"/>
        </a:spcAft>
        <a:defRPr sz="1500" kern="1200">
          <a:solidFill>
            <a:schemeClr val="bg1"/>
          </a:solidFill>
          <a:latin typeface="+mj-lt"/>
          <a:ea typeface="+mj-ea"/>
          <a:cs typeface="Arial" charset="0"/>
        </a:defRPr>
      </a:lvl1pPr>
      <a:lvl2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2pPr>
      <a:lvl3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3pPr>
      <a:lvl4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4pPr>
      <a:lvl5pPr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5pPr>
      <a:lvl6pPr marL="3429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6pPr>
      <a:lvl7pPr marL="6858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7pPr>
      <a:lvl8pPr marL="10287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8pPr>
      <a:lvl9pPr marL="1371600" algn="l" defTabSz="342900" rtl="0" eaLnBrk="1" fontAlgn="base" hangingPunct="1">
        <a:spcBef>
          <a:spcPct val="0"/>
        </a:spcBef>
        <a:spcAft>
          <a:spcPct val="0"/>
        </a:spcAft>
        <a:defRPr sz="1500">
          <a:solidFill>
            <a:schemeClr val="bg1"/>
          </a:solidFill>
          <a:latin typeface="Arial" panose="020B0604020202020204" pitchFamily="34" charset="0"/>
          <a:cs typeface="Arial" panose="020B0604020202020204" pitchFamily="34" charset="0"/>
        </a:defRPr>
      </a:lvl9pPr>
    </p:titleStyle>
    <p:bodyStyle>
      <a:lvl1pPr algn="l" defTabSz="342900" rtl="0" eaLnBrk="1" fontAlgn="base" hangingPunct="1">
        <a:spcBef>
          <a:spcPts val="1125"/>
        </a:spcBef>
        <a:spcAft>
          <a:spcPct val="0"/>
        </a:spcAft>
        <a:buFont typeface="Arial" panose="020B0604020202020204" pitchFamily="34" charset="0"/>
        <a:defRPr sz="1500" kern="1200">
          <a:solidFill>
            <a:schemeClr val="bg1"/>
          </a:solidFill>
          <a:latin typeface="+mn-lt"/>
          <a:ea typeface="+mn-ea"/>
          <a:cs typeface="Arial" charset="0"/>
        </a:defRPr>
      </a:lvl1pPr>
      <a:lvl2pPr marL="129779"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2pPr>
      <a:lvl3pPr marL="297656"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3pPr>
      <a:lvl4pPr marL="469106" indent="-126206"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4pPr>
      <a:lvl5pPr marL="602456" indent="-129779" algn="l" defTabSz="342900" rtl="0" eaLnBrk="1" fontAlgn="base" hangingPunct="1">
        <a:spcBef>
          <a:spcPct val="20000"/>
        </a:spcBef>
        <a:spcAft>
          <a:spcPct val="0"/>
        </a:spcAft>
        <a:buFont typeface="Arial" panose="020B0604020202020204" pitchFamily="34" charset="0"/>
        <a:buChar char="»"/>
        <a:defRPr sz="1500" kern="1200">
          <a:solidFill>
            <a:schemeClr val="bg1"/>
          </a:solidFill>
          <a:latin typeface="+mn-lt"/>
          <a:ea typeface="+mn-ea"/>
          <a:cs typeface="Arial"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122" name="Title Placeholder 3"/>
          <p:cNvSpPr>
            <a:spLocks noGrp="1"/>
          </p:cNvSpPr>
          <p:nvPr>
            <p:ph type="title"/>
          </p:nvPr>
        </p:nvSpPr>
        <p:spPr bwMode="auto">
          <a:xfrm>
            <a:off x="209550" y="201801"/>
            <a:ext cx="414337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5123" name="Text Placeholder 4"/>
          <p:cNvSpPr>
            <a:spLocks noGrp="1"/>
          </p:cNvSpPr>
          <p:nvPr>
            <p:ph type="body" idx="1"/>
          </p:nvPr>
        </p:nvSpPr>
        <p:spPr bwMode="auto">
          <a:xfrm>
            <a:off x="4791075" y="201801"/>
            <a:ext cx="4124325" cy="429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Footer Placeholder 6"/>
          <p:cNvSpPr>
            <a:spLocks noGrp="1"/>
          </p:cNvSpPr>
          <p:nvPr>
            <p:ph type="ftr" sz="quarter" idx="3"/>
          </p:nvPr>
        </p:nvSpPr>
        <p:spPr>
          <a:xfrm>
            <a:off x="228600" y="4792334"/>
            <a:ext cx="4114800" cy="166842"/>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rgbClr val="FFFFFF"/>
                </a:solidFill>
                <a:latin typeface="+mn-lt"/>
              </a:defRPr>
            </a:lvl1pPr>
          </a:lstStyle>
          <a:p>
            <a:pPr>
              <a:defRPr/>
            </a:pPr>
            <a:endParaRPr lang="en-US">
              <a:ea typeface="+mn-ea"/>
              <a:cs typeface="+mn-cs"/>
              <a:sym typeface="IBM Plex Sans"/>
            </a:endParaRPr>
          </a:p>
        </p:txBody>
      </p:sp>
      <p:sp>
        <p:nvSpPr>
          <p:cNvPr id="8" name="Slide Number Placeholder 7"/>
          <p:cNvSpPr>
            <a:spLocks noGrp="1"/>
          </p:cNvSpPr>
          <p:nvPr>
            <p:ph type="sldNum" sz="quarter" idx="4"/>
          </p:nvPr>
        </p:nvSpPr>
        <p:spPr>
          <a:xfrm>
            <a:off x="7086600" y="4792334"/>
            <a:ext cx="1828800" cy="166842"/>
          </a:xfrm>
          <a:prstGeom prst="rect">
            <a:avLst/>
          </a:prstGeom>
        </p:spPr>
        <p:txBody>
          <a:bodyPr vert="horz" lIns="0" tIns="0" rIns="0" bIns="0" rtlCol="0" anchor="ctr"/>
          <a:lstStyle>
            <a:lvl1pPr algn="r" defTabSz="685992" eaLnBrk="1" fontAlgn="auto" hangingPunct="1">
              <a:spcBef>
                <a:spcPts val="0"/>
              </a:spcBef>
              <a:spcAft>
                <a:spcPts val="0"/>
              </a:spcAft>
              <a:defRPr sz="600">
                <a:solidFill>
                  <a:srgbClr val="FFFFFF"/>
                </a:solidFill>
                <a:latin typeface="+mn-lt"/>
              </a:defRPr>
            </a:lvl1pPr>
          </a:lstStyle>
          <a:p>
            <a:pPr>
              <a:defRPr/>
            </a:pPr>
            <a:fld id="{9E3D4778-84B3-471E-B1E8-185048C57F17}" type="slidenum">
              <a:rPr lang="en-US">
                <a:ea typeface="+mn-ea"/>
                <a:cs typeface="+mn-cs"/>
                <a:sym typeface="IBM Plex Sans"/>
              </a:rPr>
              <a:pPr>
                <a:defRPr/>
              </a:pPr>
              <a:t>‹#›</a:t>
            </a:fld>
            <a:endParaRPr lang="en-US" dirty="0">
              <a:ea typeface="+mn-ea"/>
              <a:cs typeface="+mn-cs"/>
              <a:sym typeface="IBM Plex Sans"/>
            </a:endParaRPr>
          </a:p>
        </p:txBody>
      </p:sp>
      <p:grpSp>
        <p:nvGrpSpPr>
          <p:cNvPr id="5126" name="Group 58"/>
          <p:cNvGrpSpPr>
            <a:grpSpLocks/>
          </p:cNvGrpSpPr>
          <p:nvPr userDrawn="1"/>
        </p:nvGrpSpPr>
        <p:grpSpPr bwMode="auto">
          <a:xfrm>
            <a:off x="-109537" y="-111228"/>
            <a:ext cx="9364663" cy="5370719"/>
            <a:chOff x="-109730" y="-110490"/>
            <a:chExt cx="9364220" cy="5364480"/>
          </a:xfrm>
        </p:grpSpPr>
        <p:grpSp>
          <p:nvGrpSpPr>
            <p:cNvPr id="5127" name="Group 59"/>
            <p:cNvGrpSpPr>
              <a:grpSpLocks/>
            </p:cNvGrpSpPr>
            <p:nvPr userDrawn="1"/>
          </p:nvGrpSpPr>
          <p:grpSpPr bwMode="auto">
            <a:xfrm>
              <a:off x="228600" y="-110490"/>
              <a:ext cx="8686732" cy="91440"/>
              <a:chOff x="228600" y="-152400"/>
              <a:chExt cx="8686732" cy="152400"/>
            </a:xfrm>
          </p:grpSpPr>
          <p:cxnSp>
            <p:nvCxnSpPr>
              <p:cNvPr id="93" name="Straight Connector 92"/>
              <p:cNvCxnSpPr/>
              <p:nvPr userDrawn="1"/>
            </p:nvCxnSpPr>
            <p:spPr bwMode="auto">
              <a:xfrm rot="5400000" flipH="1">
                <a:off x="151681"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039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898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7573"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628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4875"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3464"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2178"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0767"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09356"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8070" y="-75688"/>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28" name="Group 60"/>
            <p:cNvGrpSpPr>
              <a:grpSpLocks/>
            </p:cNvGrpSpPr>
            <p:nvPr userDrawn="1"/>
          </p:nvGrpSpPr>
          <p:grpSpPr bwMode="auto">
            <a:xfrm>
              <a:off x="228600" y="5162550"/>
              <a:ext cx="8686732" cy="91440"/>
              <a:chOff x="228600" y="5143500"/>
              <a:chExt cx="8686732" cy="152400"/>
            </a:xfrm>
          </p:grpSpPr>
          <p:cxnSp>
            <p:nvCxnSpPr>
              <p:cNvPr id="82" name="Straight Connector 81"/>
              <p:cNvCxnSpPr/>
              <p:nvPr userDrawn="1"/>
            </p:nvCxnSpPr>
            <p:spPr bwMode="auto">
              <a:xfrm rot="5400000" flipH="1">
                <a:off x="151681"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039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898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7573"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628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4875"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3464"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2178"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0767"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09356"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8070" y="5219190"/>
                <a:ext cx="15342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29" name="Group 61"/>
            <p:cNvGrpSpPr>
              <a:grpSpLocks/>
            </p:cNvGrpSpPr>
            <p:nvPr userDrawn="1"/>
          </p:nvGrpSpPr>
          <p:grpSpPr bwMode="auto">
            <a:xfrm>
              <a:off x="-109730" y="237744"/>
              <a:ext cx="91440" cy="4664456"/>
              <a:chOff x="-109730" y="237744"/>
              <a:chExt cx="91440" cy="4664456"/>
            </a:xfrm>
          </p:grpSpPr>
          <p:cxnSp>
            <p:nvCxnSpPr>
              <p:cNvPr id="73" name="Straight Connector 72"/>
              <p:cNvCxnSpPr/>
              <p:nvPr userDrawn="1"/>
            </p:nvCxnSpPr>
            <p:spPr bwMode="auto">
              <a:xfrm flipH="1">
                <a:off x="-109730" y="65291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5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896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16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818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38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375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09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164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30" name="Group 62"/>
            <p:cNvGrpSpPr>
              <a:grpSpLocks/>
            </p:cNvGrpSpPr>
            <p:nvPr userDrawn="1"/>
          </p:nvGrpSpPr>
          <p:grpSpPr bwMode="auto">
            <a:xfrm>
              <a:off x="9163050" y="237744"/>
              <a:ext cx="91440" cy="4663440"/>
              <a:chOff x="-109730" y="231394"/>
              <a:chExt cx="91440" cy="4663440"/>
            </a:xfrm>
          </p:grpSpPr>
          <p:cxnSp>
            <p:nvCxnSpPr>
              <p:cNvPr id="64" name="Straight Connector 63"/>
              <p:cNvCxnSpPr/>
              <p:nvPr userDrawn="1"/>
            </p:nvCxnSpPr>
            <p:spPr bwMode="auto">
              <a:xfrm flipH="1">
                <a:off x="-110361" y="646568"/>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10361" y="128300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10361" y="192261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10361" y="256381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10361" y="3203424"/>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10361" y="3843036"/>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10361" y="4488995"/>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10361" y="230741"/>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10361" y="4895299"/>
                <a:ext cx="92071"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2304858"/>
      </p:ext>
    </p:extLst>
  </p:cSld>
  <p:clrMap bg1="dk1" tx1="lt1" bg2="dk2" tx2="lt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 id="2147484948" r:id="rId12"/>
    <p:sldLayoutId id="2147484949" r:id="rId13"/>
    <p:sldLayoutId id="2147484950" r:id="rId14"/>
    <p:sldLayoutId id="2147484951" r:id="rId15"/>
    <p:sldLayoutId id="2147484952" r:id="rId16"/>
    <p:sldLayoutId id="2147484953" r:id="rId17"/>
    <p:sldLayoutId id="2147484954" r:id="rId18"/>
    <p:sldLayoutId id="2147484955" r:id="rId19"/>
    <p:sldLayoutId id="2147484956" r:id="rId20"/>
    <p:sldLayoutId id="2147484957" r:id="rId21"/>
    <p:sldLayoutId id="2147484958" r:id="rId22"/>
    <p:sldLayoutId id="2147484959" r:id="rId23"/>
    <p:sldLayoutId id="2147484960" r:id="rId24"/>
    <p:sldLayoutId id="2147484961" r:id="rId25"/>
    <p:sldLayoutId id="2147484962" r:id="rId26"/>
    <p:sldLayoutId id="2147484963" r:id="rId27"/>
    <p:sldLayoutId id="2147484964" r:id="rId28"/>
    <p:sldLayoutId id="2147484965" r:id="rId29"/>
    <p:sldLayoutId id="2147484966" r:id="rId30"/>
    <p:sldLayoutId id="2147484967" r:id="rId31"/>
    <p:sldLayoutId id="2147484968" r:id="rId32"/>
    <p:sldLayoutId id="2147485066" r:id="rId33"/>
    <p:sldLayoutId id="2147485521" r:id="rId34"/>
    <p:sldLayoutId id="2147485522" r:id="rId35"/>
    <p:sldLayoutId id="2147485523" r:id="rId36"/>
  </p:sldLayoutIdLst>
  <p:hf hdr="0" ftr="0" dt="0"/>
  <p:txStyles>
    <p:titleStyle>
      <a:lvl1pPr algn="l" rtl="0" eaLnBrk="0" fontAlgn="base" hangingPunct="0">
        <a:lnSpc>
          <a:spcPct val="90000"/>
        </a:lnSpc>
        <a:spcBef>
          <a:spcPct val="0"/>
        </a:spcBef>
        <a:spcAft>
          <a:spcPct val="0"/>
        </a:spcAft>
        <a:defRPr sz="2400">
          <a:solidFill>
            <a:schemeClr val="bg1"/>
          </a:solidFill>
          <a:latin typeface="IBM Plex Sans" charset="0"/>
          <a:ea typeface="IBM Plex Sans" charset="0"/>
          <a:cs typeface="IBM Plex Sans" charset="0"/>
        </a:defRPr>
      </a:lvl1pPr>
      <a:lvl2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0" fontAlgn="base" hangingPunct="0">
        <a:lnSpc>
          <a:spcPct val="90000"/>
        </a:lnSpc>
        <a:spcBef>
          <a:spcPct val="0"/>
        </a:spcBef>
        <a:spcAft>
          <a:spcPct val="0"/>
        </a:spcAft>
        <a:defRPr sz="2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algn="l" rtl="0" eaLnBrk="0" fontAlgn="base" hangingPunct="0">
        <a:spcBef>
          <a:spcPts val="1100"/>
        </a:spcBef>
        <a:spcAft>
          <a:spcPct val="0"/>
        </a:spcAft>
        <a:buClr>
          <a:srgbClr val="6D6E70"/>
        </a:buClr>
        <a:buSzPct val="90000"/>
        <a:buFont typeface="Wingdings" panose="05000000000000000000" pitchFamily="2" charset="2"/>
        <a:defRPr sz="1400">
          <a:solidFill>
            <a:schemeClr val="bg1"/>
          </a:solidFill>
          <a:latin typeface="IBM Plex Sans" charset="0"/>
          <a:ea typeface="IBM Plex Sans" charset="0"/>
          <a:cs typeface="IBM Plex Sans" charset="0"/>
        </a:defRPr>
      </a:lvl1pPr>
      <a:lvl2pPr marL="171452" indent="-171452"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2pPr>
      <a:lvl3pPr marL="342904" indent="-141290" algn="l" rtl="0" eaLnBrk="0" fontAlgn="base" hangingPunct="0">
        <a:spcBef>
          <a:spcPts val="1100"/>
        </a:spcBef>
        <a:spcAft>
          <a:spcPct val="0"/>
        </a:spcAft>
        <a:buClr>
          <a:schemeClr val="bg1"/>
        </a:buClr>
        <a:buSzPct val="100000"/>
        <a:buFont typeface="Arial" panose="020B0604020202020204" pitchFamily="34" charset="0"/>
        <a:buChar char="•"/>
        <a:defRPr sz="1400">
          <a:solidFill>
            <a:schemeClr val="bg1"/>
          </a:solidFill>
          <a:latin typeface="IBM Plex Sans" charset="0"/>
          <a:ea typeface="IBM Plex Sans" charset="0"/>
          <a:cs typeface="IBM Plex Sans" charset="0"/>
        </a:defRPr>
      </a:lvl3pPr>
      <a:lvl4pPr marL="628658" indent="-193677" algn="l" rtl="0" eaLnBrk="0" fontAlgn="base" hangingPunct="0">
        <a:spcBef>
          <a:spcPts val="1100"/>
        </a:spcBef>
        <a:spcAft>
          <a:spcPct val="0"/>
        </a:spcAft>
        <a:buClr>
          <a:schemeClr val="bg1"/>
        </a:buClr>
        <a:buSzPct val="100000"/>
        <a:buFont typeface=".AppleSystemUIFont"/>
        <a:buChar char="–"/>
        <a:defRPr sz="1400">
          <a:solidFill>
            <a:schemeClr val="bg1"/>
          </a:solidFill>
          <a:latin typeface="IBM Plex Sans" charset="0"/>
          <a:ea typeface="IBM Plex Sans" charset="0"/>
          <a:cs typeface="IBM Plex Sans" charset="0"/>
        </a:defRPr>
      </a:lvl4pPr>
      <a:lvl5pPr marL="803285" indent="-171452" algn="l" rtl="0" eaLnBrk="0" fontAlgn="base" hangingPunct="0">
        <a:spcBef>
          <a:spcPts val="1100"/>
        </a:spcBef>
        <a:spcAft>
          <a:spcPct val="0"/>
        </a:spcAft>
        <a:buClr>
          <a:schemeClr val="bg1"/>
        </a:buClr>
        <a:buFont typeface=".AppleSystemUIFont"/>
        <a:buChar char="»"/>
        <a:defRPr sz="1400">
          <a:solidFill>
            <a:schemeClr val="bg1"/>
          </a:solidFill>
          <a:latin typeface="IBM Plex Sans" charset="0"/>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354"/>
            <a:ext cx="4142232" cy="4298609"/>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354"/>
            <a:ext cx="4123944" cy="429860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92335"/>
            <a:ext cx="4114734" cy="166841"/>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solidFill>
                  <a:srgbClr val="FFFFFF"/>
                </a:solidFill>
                <a:ea typeface="+mn-ea"/>
                <a:cs typeface="+mn-cs"/>
                <a:sym typeface="IBM Plex Sans"/>
              </a:rPr>
              <a:t>Group Name / DOC ID / Month XX, 2018 / © 2018 IBM Corporation</a:t>
            </a:r>
            <a:endParaRPr lang="en-US" dirty="0">
              <a:solidFill>
                <a:srgbClr val="FFFFFF"/>
              </a:solidFill>
              <a:ea typeface="+mn-ea"/>
              <a:cs typeface="+mn-cs"/>
              <a:sym typeface="IBM Plex Sans"/>
            </a:endParaRPr>
          </a:p>
        </p:txBody>
      </p:sp>
      <p:sp>
        <p:nvSpPr>
          <p:cNvPr id="8" name="Slide Number Placeholder 7"/>
          <p:cNvSpPr>
            <a:spLocks noGrp="1"/>
          </p:cNvSpPr>
          <p:nvPr>
            <p:ph type="sldNum" sz="quarter" idx="4"/>
          </p:nvPr>
        </p:nvSpPr>
        <p:spPr>
          <a:xfrm>
            <a:off x="7086600" y="4792335"/>
            <a:ext cx="1828732" cy="166841"/>
          </a:xfrm>
          <a:prstGeom prst="rect">
            <a:avLst/>
          </a:prstGeom>
        </p:spPr>
        <p:txBody>
          <a:bodyPr vert="horz" lIns="0" tIns="0" rIns="0" bIns="0" rtlCol="0" anchor="ctr"/>
          <a:lstStyle>
            <a:lvl1pPr algn="r">
              <a:defRPr sz="600">
                <a:solidFill>
                  <a:schemeClr val="bg1"/>
                </a:solidFill>
                <a:latin typeface="+mn-lt"/>
              </a:defRPr>
            </a:lvl1pPr>
          </a:lstStyle>
          <a:p>
            <a:pPr defTabSz="685992" eaLnBrk="1" fontAlgn="auto" hangingPunct="1">
              <a:spcBef>
                <a:spcPts val="0"/>
              </a:spcBef>
              <a:spcAft>
                <a:spcPts val="0"/>
              </a:spcAft>
            </a:pPr>
            <a:fld id="{59395FB3-9C97-154F-86B2-7E381B951268}" type="slidenum">
              <a:rPr lang="en-US" smtClean="0">
                <a:solidFill>
                  <a:srgbClr val="FFFFFF"/>
                </a:solidFill>
                <a:ea typeface="+mn-ea"/>
                <a:cs typeface="+mn-cs"/>
                <a:sym typeface="IBM Plex Sans"/>
              </a:rPr>
              <a:pPr defTabSz="685992" eaLnBrk="1" fontAlgn="auto" hangingPunct="1">
                <a:spcBef>
                  <a:spcPts val="0"/>
                </a:spcBef>
                <a:spcAft>
                  <a:spcPts val="0"/>
                </a:spcAft>
              </a:pPr>
              <a:t>‹#›</a:t>
            </a:fld>
            <a:endParaRPr lang="en-US" dirty="0">
              <a:solidFill>
                <a:srgbClr val="FFFFFF"/>
              </a:solidFill>
              <a:ea typeface="+mn-ea"/>
              <a:cs typeface="+mn-cs"/>
              <a:sym typeface="IBM Plex Sans"/>
            </a:endParaRPr>
          </a:p>
        </p:txBody>
      </p:sp>
      <p:grpSp>
        <p:nvGrpSpPr>
          <p:cNvPr id="59" name="Group 58"/>
          <p:cNvGrpSpPr/>
          <p:nvPr userDrawn="1"/>
        </p:nvGrpSpPr>
        <p:grpSpPr>
          <a:xfrm>
            <a:off x="-109730" y="-110593"/>
            <a:ext cx="9364220" cy="536944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9911278"/>
      </p:ext>
    </p:extLst>
  </p:cSld>
  <p:clrMap bg1="dk1" tx1="lt1" bg2="dk2" tx2="lt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 id="2147485008" r:id="rId12"/>
    <p:sldLayoutId id="2147485009" r:id="rId13"/>
    <p:sldLayoutId id="2147485010" r:id="rId14"/>
    <p:sldLayoutId id="2147485011" r:id="rId15"/>
    <p:sldLayoutId id="2147485012" r:id="rId16"/>
    <p:sldLayoutId id="2147485013" r:id="rId17"/>
    <p:sldLayoutId id="2147485014" r:id="rId18"/>
    <p:sldLayoutId id="2147485015" r:id="rId19"/>
    <p:sldLayoutId id="2147485016" r:id="rId20"/>
    <p:sldLayoutId id="2147485017" r:id="rId21"/>
    <p:sldLayoutId id="2147485018" r:id="rId22"/>
    <p:sldLayoutId id="2147485019" r:id="rId23"/>
    <p:sldLayoutId id="2147485020" r:id="rId24"/>
    <p:sldLayoutId id="2147485021" r:id="rId25"/>
    <p:sldLayoutId id="2147485022" r:id="rId26"/>
    <p:sldLayoutId id="2147485023" r:id="rId27"/>
    <p:sldLayoutId id="2147485024" r:id="rId28"/>
    <p:sldLayoutId id="2147485025" r:id="rId29"/>
    <p:sldLayoutId id="2147485026" r:id="rId30"/>
    <p:sldLayoutId id="2147485027" r:id="rId31"/>
    <p:sldLayoutId id="2147485028" r:id="rId32"/>
    <p:sldLayoutId id="2147485030" r:id="rId33"/>
    <p:sldLayoutId id="2147485031" r:id="rId34"/>
    <p:sldLayoutId id="2147485032" r:id="rId35"/>
    <p:sldLayoutId id="2147485067" r:id="rId36"/>
    <p:sldLayoutId id="2147485104" r:id="rId37"/>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Arial Regular" charset="0"/>
          <a:cs typeface="Arial Regular"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b="0" i="0">
          <a:solidFill>
            <a:schemeClr val="bg1"/>
          </a:solidFill>
          <a:latin typeface="+mn-lt"/>
          <a:ea typeface="Arial Regular" charset="0"/>
          <a:cs typeface="Arial Regular" charset="0"/>
        </a:defRPr>
      </a:lvl1pPr>
      <a:lvl2pPr marL="171452" indent="-171452" algn="l" rtl="0" eaLnBrk="1" fontAlgn="base" hangingPunct="1">
        <a:lnSpc>
          <a:spcPct val="100000"/>
        </a:lnSpc>
        <a:spcBef>
          <a:spcPts val="1100"/>
        </a:spcBef>
        <a:spcAft>
          <a:spcPct val="0"/>
        </a:spcAft>
        <a:buClr>
          <a:schemeClr val="bg1"/>
        </a:buClr>
        <a:buSzPct val="100000"/>
        <a:buFont typeface=".AppleSystemUIFont" charset="-120"/>
        <a:buChar char="–"/>
        <a:tabLst/>
        <a:defRPr sz="1400" b="0" i="0">
          <a:solidFill>
            <a:schemeClr val="bg1"/>
          </a:solidFill>
          <a:latin typeface="+mn-lt"/>
          <a:ea typeface="Arial Regular" charset="0"/>
          <a:cs typeface="Arial Regular" charset="0"/>
        </a:defRPr>
      </a:lvl2pPr>
      <a:lvl3pPr marL="342904" indent="-14129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Regular" charset="0"/>
          <a:cs typeface="Arial Regular" charset="0"/>
        </a:defRPr>
      </a:lvl3pPr>
      <a:lvl4pPr marL="628658" indent="-193677" algn="l" rtl="0" eaLnBrk="1" fontAlgn="base" hangingPunct="1">
        <a:lnSpc>
          <a:spcPct val="100000"/>
        </a:lnSpc>
        <a:spcBef>
          <a:spcPts val="1100"/>
        </a:spcBef>
        <a:spcAft>
          <a:spcPct val="0"/>
        </a:spcAft>
        <a:buClr>
          <a:schemeClr val="bg1"/>
        </a:buClr>
        <a:buSzPct val="100000"/>
        <a:buFont typeface=".AppleSystemUIFont" charset="-120"/>
        <a:buChar char="–"/>
        <a:tabLst/>
        <a:defRPr sz="1400" b="0" i="0" baseline="0">
          <a:solidFill>
            <a:schemeClr val="bg1"/>
          </a:solidFill>
          <a:latin typeface="+mn-lt"/>
          <a:ea typeface="Arial Regular" charset="0"/>
          <a:cs typeface="Arial Regular" charset="0"/>
        </a:defRPr>
      </a:lvl4pPr>
      <a:lvl5pPr marL="803285" indent="-171452" algn="l" rtl="0" eaLnBrk="1" fontAlgn="base" hangingPunct="1">
        <a:lnSpc>
          <a:spcPct val="100000"/>
        </a:lnSpc>
        <a:spcBef>
          <a:spcPts val="1100"/>
        </a:spcBef>
        <a:spcAft>
          <a:spcPct val="0"/>
        </a:spcAft>
        <a:buClr>
          <a:schemeClr val="bg1"/>
        </a:buClr>
        <a:buFont typeface=".AppleSystemUIFont" charset="-120"/>
        <a:buChar char="»"/>
        <a:tabLst/>
        <a:defRPr sz="1400" b="0" i="0">
          <a:solidFill>
            <a:schemeClr val="bg1"/>
          </a:solidFill>
          <a:latin typeface="+mn-lt"/>
          <a:ea typeface="Arial Regular" charset="0"/>
          <a:cs typeface="Arial Regular"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ibm.biz/merlion-ibm-game" TargetMode="External"/><Relationship Id="rId2" Type="http://schemas.openxmlformats.org/officeDocument/2006/relationships/notesSlide" Target="../notesSlides/notesSlide1.xml"/><Relationship Id="rId1" Type="http://schemas.openxmlformats.org/officeDocument/2006/relationships/slideLayout" Target="../slideLayouts/slideLayout209.xml"/><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09.xml"/><Relationship Id="rId5" Type="http://schemas.openxmlformats.org/officeDocument/2006/relationships/image" Target="../media/image38.png"/><Relationship Id="rId4" Type="http://schemas.openxmlformats.org/officeDocument/2006/relationships/hyperlink" Target="mailto:Sergey.Usachev@ibm.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09.xml"/><Relationship Id="rId5" Type="http://schemas.openxmlformats.org/officeDocument/2006/relationships/image" Target="../media/image36.png"/><Relationship Id="rId4" Type="http://schemas.openxmlformats.org/officeDocument/2006/relationships/hyperlink" Target="https://ibm.biz/merlion-ibm-gam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5.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43.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0.xml"/><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4.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0"/>
          <p:cNvSpPr>
            <a:spLocks noGrp="1"/>
          </p:cNvSpPr>
          <p:nvPr>
            <p:ph type="title"/>
          </p:nvPr>
        </p:nvSpPr>
        <p:spPr>
          <a:xfrm>
            <a:off x="505213" y="710772"/>
            <a:ext cx="8133573" cy="955508"/>
          </a:xfrm>
        </p:spPr>
        <p:txBody>
          <a:bodyPr/>
          <a:lstStyle/>
          <a:p>
            <a:pPr eaLnBrk="1" hangingPunct="1"/>
            <a:br>
              <a:rPr lang="en-US" sz="3200" b="1" dirty="0">
                <a:latin typeface="Calibri" panose="020F0502020204030204" pitchFamily="34" charset="0"/>
                <a:ea typeface="MS PGothic" panose="020B0600070205080204" pitchFamily="34" charset="-128"/>
              </a:rPr>
            </a:br>
            <a:r>
              <a:rPr lang="ru-RU" sz="2800" b="1" dirty="0" err="1"/>
              <a:t>Квест</a:t>
            </a:r>
            <a:r>
              <a:rPr lang="ru-RU" sz="2800" b="1" dirty="0"/>
              <a:t>-игра "Миссия выполнима с </a:t>
            </a:r>
            <a:r>
              <a:rPr lang="en-US" sz="2800" b="1" dirty="0"/>
              <a:t>IBM Cloud"</a:t>
            </a: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32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600" b="1" dirty="0">
                <a:latin typeface="Calibri" panose="020F0502020204030204" pitchFamily="34" charset="0"/>
                <a:ea typeface="MS PGothic" panose="020B0600070205080204" pitchFamily="34" charset="-128"/>
              </a:rPr>
            </a:br>
            <a:br>
              <a:rPr lang="en-US" altLang="en-US" sz="1800" b="1" dirty="0">
                <a:latin typeface="Calibri" panose="020F0502020204030204" pitchFamily="34" charset="0"/>
                <a:ea typeface="MS PGothic" panose="020B0600070205080204" pitchFamily="34" charset="-128"/>
              </a:rPr>
            </a:br>
            <a:endParaRPr lang="en-US" altLang="en-US" sz="1600" b="1" dirty="0">
              <a:latin typeface="Calibri" panose="020F0502020204030204" pitchFamily="34" charset="0"/>
              <a:ea typeface="MS PGothic" panose="020B0600070205080204" pitchFamily="34" charset="-128"/>
            </a:endParaRPr>
          </a:p>
        </p:txBody>
      </p:sp>
      <p:sp>
        <p:nvSpPr>
          <p:cNvPr id="3" name="Rectangle 2">
            <a:extLst>
              <a:ext uri="{FF2B5EF4-FFF2-40B4-BE49-F238E27FC236}">
                <a16:creationId xmlns:a16="http://schemas.microsoft.com/office/drawing/2014/main" id="{4DB7221A-0FF5-D848-9898-FCB6E673CFDD}"/>
              </a:ext>
            </a:extLst>
          </p:cNvPr>
          <p:cNvSpPr/>
          <p:nvPr/>
        </p:nvSpPr>
        <p:spPr>
          <a:xfrm>
            <a:off x="3319202" y="3391048"/>
            <a:ext cx="5244029" cy="461665"/>
          </a:xfrm>
          <a:prstGeom prst="rect">
            <a:avLst/>
          </a:prstGeom>
        </p:spPr>
        <p:txBody>
          <a:bodyPr wrap="square">
            <a:spAutoFit/>
          </a:bodyPr>
          <a:lstStyle/>
          <a:p>
            <a:r>
              <a:rPr lang="en-US" sz="2400" u="sng" dirty="0">
                <a:solidFill>
                  <a:schemeClr val="bg1"/>
                </a:solidFill>
                <a:hlinkClick r:id="rId3">
                  <a:extLst>
                    <a:ext uri="{A12FA001-AC4F-418D-AE19-62706E023703}">
                      <ahyp:hlinkClr xmlns:ahyp="http://schemas.microsoft.com/office/drawing/2018/hyperlinkcolor" val="tx"/>
                    </a:ext>
                  </a:extLst>
                </a:hlinkClick>
              </a:rPr>
              <a:t>https://ibm.biz/merlion-ibm-game</a:t>
            </a:r>
            <a:endParaRPr lang="en-US" sz="2400" dirty="0">
              <a:solidFill>
                <a:schemeClr val="bg1"/>
              </a:solidFill>
            </a:endParaRPr>
          </a:p>
        </p:txBody>
      </p:sp>
      <p:pic>
        <p:nvPicPr>
          <p:cNvPr id="4" name="Picture 3" descr="Qr code&#10;&#10;Description automatically generated">
            <a:extLst>
              <a:ext uri="{FF2B5EF4-FFF2-40B4-BE49-F238E27FC236}">
                <a16:creationId xmlns:a16="http://schemas.microsoft.com/office/drawing/2014/main" id="{96263A3A-C636-C34C-82DA-490BECFADC0C}"/>
              </a:ext>
            </a:extLst>
          </p:cNvPr>
          <p:cNvPicPr>
            <a:picLocks noChangeAspect="1"/>
          </p:cNvPicPr>
          <p:nvPr/>
        </p:nvPicPr>
        <p:blipFill>
          <a:blip r:embed="rId4"/>
          <a:stretch>
            <a:fillRect/>
          </a:stretch>
        </p:blipFill>
        <p:spPr>
          <a:xfrm>
            <a:off x="670141" y="2574131"/>
            <a:ext cx="2095500" cy="2095500"/>
          </a:xfrm>
          <a:prstGeom prst="rect">
            <a:avLst/>
          </a:prstGeom>
        </p:spPr>
      </p:pic>
    </p:spTree>
    <p:extLst>
      <p:ext uri="{BB962C8B-B14F-4D97-AF65-F5344CB8AC3E}">
        <p14:creationId xmlns:p14="http://schemas.microsoft.com/office/powerpoint/2010/main" val="2993841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A43F-3D69-4E4B-9C14-51CF13CE8933}"/>
              </a:ext>
            </a:extLst>
          </p:cNvPr>
          <p:cNvSpPr>
            <a:spLocks noGrp="1"/>
          </p:cNvSpPr>
          <p:nvPr>
            <p:ph type="title"/>
          </p:nvPr>
        </p:nvSpPr>
        <p:spPr>
          <a:xfrm>
            <a:off x="228600" y="203549"/>
            <a:ext cx="5969000" cy="855726"/>
          </a:xfrm>
        </p:spPr>
        <p:txBody>
          <a:bodyPr/>
          <a:lstStyle/>
          <a:p>
            <a:r>
              <a:rPr lang="ru-RU" dirty="0"/>
              <a:t>Инструменты, доступные в </a:t>
            </a:r>
            <a:r>
              <a:rPr lang="en-US" dirty="0"/>
              <a:t>Watson Studio</a:t>
            </a:r>
            <a:endParaRPr lang="en-RU" dirty="0"/>
          </a:p>
        </p:txBody>
      </p:sp>
      <p:sp>
        <p:nvSpPr>
          <p:cNvPr id="3" name="Slide Number Placeholder 2">
            <a:extLst>
              <a:ext uri="{FF2B5EF4-FFF2-40B4-BE49-F238E27FC236}">
                <a16:creationId xmlns:a16="http://schemas.microsoft.com/office/drawing/2014/main" id="{49C74C14-4C2A-5940-9D73-35A11442F9BC}"/>
              </a:ext>
            </a:extLst>
          </p:cNvPr>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bg1"/>
                </a:solidFill>
              </a:rPr>
              <a:pPr/>
              <a:t>10</a:t>
            </a:fld>
            <a:endParaRPr lang="en-US">
              <a:solidFill>
                <a:schemeClr val="bg1"/>
              </a:solidFill>
            </a:endParaRPr>
          </a:p>
        </p:txBody>
      </p:sp>
      <p:pic>
        <p:nvPicPr>
          <p:cNvPr id="8" name="Picture 7">
            <a:extLst>
              <a:ext uri="{FF2B5EF4-FFF2-40B4-BE49-F238E27FC236}">
                <a16:creationId xmlns:a16="http://schemas.microsoft.com/office/drawing/2014/main" id="{695DDF4B-C019-6A41-849B-4290758663AE}"/>
              </a:ext>
            </a:extLst>
          </p:cNvPr>
          <p:cNvPicPr>
            <a:picLocks noChangeAspect="1"/>
          </p:cNvPicPr>
          <p:nvPr/>
        </p:nvPicPr>
        <p:blipFill>
          <a:blip r:embed="rId3"/>
          <a:stretch>
            <a:fillRect/>
          </a:stretch>
        </p:blipFill>
        <p:spPr>
          <a:xfrm>
            <a:off x="969623" y="654567"/>
            <a:ext cx="3485318" cy="1808929"/>
          </a:xfrm>
          <a:prstGeom prst="rect">
            <a:avLst/>
          </a:prstGeom>
          <a:ln>
            <a:solidFill>
              <a:schemeClr val="tx1"/>
            </a:solidFill>
          </a:ln>
        </p:spPr>
      </p:pic>
      <p:pic>
        <p:nvPicPr>
          <p:cNvPr id="10" name="Picture 9" descr="A screenshot of a cell phone&#10;&#10;Description automatically generated">
            <a:extLst>
              <a:ext uri="{FF2B5EF4-FFF2-40B4-BE49-F238E27FC236}">
                <a16:creationId xmlns:a16="http://schemas.microsoft.com/office/drawing/2014/main" id="{F9AFA8A8-D091-124F-BA80-0F27894B72B0}"/>
              </a:ext>
            </a:extLst>
          </p:cNvPr>
          <p:cNvPicPr>
            <a:picLocks noChangeAspect="1"/>
          </p:cNvPicPr>
          <p:nvPr/>
        </p:nvPicPr>
        <p:blipFill>
          <a:blip r:embed="rId4"/>
          <a:stretch>
            <a:fillRect/>
          </a:stretch>
        </p:blipFill>
        <p:spPr>
          <a:xfrm>
            <a:off x="4689059" y="647505"/>
            <a:ext cx="3485318" cy="1816293"/>
          </a:xfrm>
          <a:prstGeom prst="rect">
            <a:avLst/>
          </a:prstGeom>
          <a:ln>
            <a:solidFill>
              <a:schemeClr val="tx1"/>
            </a:solidFill>
          </a:ln>
        </p:spPr>
      </p:pic>
      <p:pic>
        <p:nvPicPr>
          <p:cNvPr id="11" name="Picture 10">
            <a:extLst>
              <a:ext uri="{FF2B5EF4-FFF2-40B4-BE49-F238E27FC236}">
                <a16:creationId xmlns:a16="http://schemas.microsoft.com/office/drawing/2014/main" id="{D97E6A66-6B1C-AF4F-8193-70F7E22EF3E5}"/>
              </a:ext>
            </a:extLst>
          </p:cNvPr>
          <p:cNvPicPr>
            <a:picLocks noChangeAspect="1"/>
          </p:cNvPicPr>
          <p:nvPr/>
        </p:nvPicPr>
        <p:blipFill>
          <a:blip r:embed="rId5"/>
          <a:stretch>
            <a:fillRect/>
          </a:stretch>
        </p:blipFill>
        <p:spPr>
          <a:xfrm>
            <a:off x="969623" y="2831563"/>
            <a:ext cx="3485318" cy="1986832"/>
          </a:xfrm>
          <a:prstGeom prst="rect">
            <a:avLst/>
          </a:prstGeom>
          <a:ln>
            <a:solidFill>
              <a:schemeClr val="tx1"/>
            </a:solidFill>
          </a:ln>
        </p:spPr>
      </p:pic>
      <p:pic>
        <p:nvPicPr>
          <p:cNvPr id="12" name="Picture 11">
            <a:extLst>
              <a:ext uri="{FF2B5EF4-FFF2-40B4-BE49-F238E27FC236}">
                <a16:creationId xmlns:a16="http://schemas.microsoft.com/office/drawing/2014/main" id="{CC946212-11B7-5547-9DAB-D3D1BE071655}"/>
              </a:ext>
            </a:extLst>
          </p:cNvPr>
          <p:cNvPicPr>
            <a:picLocks noChangeAspect="1"/>
          </p:cNvPicPr>
          <p:nvPr/>
        </p:nvPicPr>
        <p:blipFill>
          <a:blip r:embed="rId6"/>
          <a:stretch>
            <a:fillRect/>
          </a:stretch>
        </p:blipFill>
        <p:spPr>
          <a:xfrm>
            <a:off x="4689059" y="2828865"/>
            <a:ext cx="3485318" cy="1989530"/>
          </a:xfrm>
          <a:prstGeom prst="rect">
            <a:avLst/>
          </a:prstGeom>
          <a:ln>
            <a:solidFill>
              <a:schemeClr val="tx1"/>
            </a:solidFill>
          </a:ln>
        </p:spPr>
      </p:pic>
      <p:sp>
        <p:nvSpPr>
          <p:cNvPr id="13" name="TextBox 12">
            <a:extLst>
              <a:ext uri="{FF2B5EF4-FFF2-40B4-BE49-F238E27FC236}">
                <a16:creationId xmlns:a16="http://schemas.microsoft.com/office/drawing/2014/main" id="{2DFF68E7-36D9-1045-9C33-8FBDD5896451}"/>
              </a:ext>
            </a:extLst>
          </p:cNvPr>
          <p:cNvSpPr txBox="1"/>
          <p:nvPr/>
        </p:nvSpPr>
        <p:spPr>
          <a:xfrm>
            <a:off x="1250984" y="2426888"/>
            <a:ext cx="2922595" cy="338554"/>
          </a:xfrm>
          <a:prstGeom prst="rect">
            <a:avLst/>
          </a:prstGeom>
          <a:noFill/>
        </p:spPr>
        <p:txBody>
          <a:bodyPr wrap="none" rtlCol="0">
            <a:spAutoFit/>
          </a:bodyPr>
          <a:lstStyle/>
          <a:p>
            <a:r>
              <a:rPr lang="en-RU" sz="1600" dirty="0">
                <a:solidFill>
                  <a:schemeClr val="bg1"/>
                </a:solidFill>
              </a:rPr>
              <a:t>Jupyter Notebook/Jupyter Lab</a:t>
            </a:r>
          </a:p>
        </p:txBody>
      </p:sp>
      <p:sp>
        <p:nvSpPr>
          <p:cNvPr id="14" name="TextBox 13">
            <a:extLst>
              <a:ext uri="{FF2B5EF4-FFF2-40B4-BE49-F238E27FC236}">
                <a16:creationId xmlns:a16="http://schemas.microsoft.com/office/drawing/2014/main" id="{D4141D85-B2A7-AD42-AFE8-413B86E6D487}"/>
              </a:ext>
            </a:extLst>
          </p:cNvPr>
          <p:cNvSpPr txBox="1"/>
          <p:nvPr/>
        </p:nvSpPr>
        <p:spPr>
          <a:xfrm>
            <a:off x="5667727" y="2463496"/>
            <a:ext cx="1527982" cy="338554"/>
          </a:xfrm>
          <a:prstGeom prst="rect">
            <a:avLst/>
          </a:prstGeom>
          <a:noFill/>
        </p:spPr>
        <p:txBody>
          <a:bodyPr wrap="none" rtlCol="0">
            <a:spAutoFit/>
          </a:bodyPr>
          <a:lstStyle/>
          <a:p>
            <a:r>
              <a:rPr lang="en-RU" sz="1600" dirty="0">
                <a:solidFill>
                  <a:schemeClr val="bg1"/>
                </a:solidFill>
              </a:rPr>
              <a:t>SPSS Modeler</a:t>
            </a:r>
          </a:p>
        </p:txBody>
      </p:sp>
      <p:sp>
        <p:nvSpPr>
          <p:cNvPr id="15" name="TextBox 14">
            <a:extLst>
              <a:ext uri="{FF2B5EF4-FFF2-40B4-BE49-F238E27FC236}">
                <a16:creationId xmlns:a16="http://schemas.microsoft.com/office/drawing/2014/main" id="{2DE486C0-D438-AF42-B69C-B58D24B3AD02}"/>
              </a:ext>
            </a:extLst>
          </p:cNvPr>
          <p:cNvSpPr txBox="1"/>
          <p:nvPr/>
        </p:nvSpPr>
        <p:spPr>
          <a:xfrm>
            <a:off x="1850796" y="4775742"/>
            <a:ext cx="1438214" cy="338554"/>
          </a:xfrm>
          <a:prstGeom prst="rect">
            <a:avLst/>
          </a:prstGeom>
          <a:noFill/>
        </p:spPr>
        <p:txBody>
          <a:bodyPr wrap="none" rtlCol="0">
            <a:spAutoFit/>
          </a:bodyPr>
          <a:lstStyle/>
          <a:p>
            <a:r>
              <a:rPr lang="en-RU" sz="1600" dirty="0">
                <a:solidFill>
                  <a:schemeClr val="bg1"/>
                </a:solidFill>
              </a:rPr>
              <a:t>Data Refinery</a:t>
            </a:r>
          </a:p>
        </p:txBody>
      </p:sp>
      <p:sp>
        <p:nvSpPr>
          <p:cNvPr id="16" name="TextBox 15">
            <a:extLst>
              <a:ext uri="{FF2B5EF4-FFF2-40B4-BE49-F238E27FC236}">
                <a16:creationId xmlns:a16="http://schemas.microsoft.com/office/drawing/2014/main" id="{B51EABA2-DC87-FE4F-9419-4C88DC07E1A7}"/>
              </a:ext>
            </a:extLst>
          </p:cNvPr>
          <p:cNvSpPr txBox="1"/>
          <p:nvPr/>
        </p:nvSpPr>
        <p:spPr>
          <a:xfrm>
            <a:off x="5471986" y="4771967"/>
            <a:ext cx="2294218" cy="338554"/>
          </a:xfrm>
          <a:prstGeom prst="rect">
            <a:avLst/>
          </a:prstGeom>
          <a:noFill/>
        </p:spPr>
        <p:txBody>
          <a:bodyPr wrap="none" rtlCol="0">
            <a:spAutoFit/>
          </a:bodyPr>
          <a:lstStyle/>
          <a:p>
            <a:r>
              <a:rPr lang="en-US" sz="1600" dirty="0">
                <a:solidFill>
                  <a:schemeClr val="bg1"/>
                </a:solidFill>
              </a:rPr>
              <a:t>Interactive Dashboards</a:t>
            </a:r>
            <a:endParaRPr lang="en-RU" sz="1600" dirty="0">
              <a:solidFill>
                <a:schemeClr val="bg1"/>
              </a:solidFill>
            </a:endParaRPr>
          </a:p>
        </p:txBody>
      </p:sp>
    </p:spTree>
    <p:extLst>
      <p:ext uri="{BB962C8B-B14F-4D97-AF65-F5344CB8AC3E}">
        <p14:creationId xmlns:p14="http://schemas.microsoft.com/office/powerpoint/2010/main" val="257549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3D4D1D1-B6C0-5A43-A3AF-B0F063179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013" y="2904865"/>
            <a:ext cx="1471173" cy="1471173"/>
          </a:xfrm>
          <a:prstGeom prst="ellipse">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8F42011F-2B3F-7949-BBAC-D0F810ADBA5E}"/>
              </a:ext>
            </a:extLst>
          </p:cNvPr>
          <p:cNvSpPr txBox="1">
            <a:spLocks/>
          </p:cNvSpPr>
          <p:nvPr/>
        </p:nvSpPr>
        <p:spPr>
          <a:xfrm>
            <a:off x="4717202" y="839506"/>
            <a:ext cx="2401481" cy="2857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pPr algn="ctr" defTabSz="685800"/>
            <a:endParaRPr lang="en-US" sz="1800" b="1" kern="0" dirty="0">
              <a:solidFill>
                <a:schemeClr val="bg1"/>
              </a:solidFill>
              <a:latin typeface="+mn-lt"/>
            </a:endParaRPr>
          </a:p>
        </p:txBody>
      </p:sp>
      <p:sp>
        <p:nvSpPr>
          <p:cNvPr id="9" name="TextBox 8">
            <a:extLst>
              <a:ext uri="{FF2B5EF4-FFF2-40B4-BE49-F238E27FC236}">
                <a16:creationId xmlns:a16="http://schemas.microsoft.com/office/drawing/2014/main" id="{1AAB8BBC-50F5-ED42-AC12-897C309B25CC}"/>
              </a:ext>
            </a:extLst>
          </p:cNvPr>
          <p:cNvSpPr txBox="1"/>
          <p:nvPr/>
        </p:nvSpPr>
        <p:spPr>
          <a:xfrm>
            <a:off x="3444606" y="1180318"/>
            <a:ext cx="2935419" cy="1384995"/>
          </a:xfrm>
          <a:prstGeom prst="rect">
            <a:avLst/>
          </a:prstGeom>
          <a:noFill/>
        </p:spPr>
        <p:txBody>
          <a:bodyPr wrap="none" rtlCol="0">
            <a:spAutoFit/>
          </a:bodyPr>
          <a:lstStyle/>
          <a:p>
            <a:r>
              <a:rPr lang="ru-RU" sz="2000" dirty="0">
                <a:solidFill>
                  <a:schemeClr val="bg1"/>
                </a:solidFill>
                <a:latin typeface="IBM Plex Sans" charset="0"/>
                <a:ea typeface="IBM Plex Sans" charset="0"/>
                <a:cs typeface="IBM Plex Sans" charset="0"/>
              </a:rPr>
              <a:t>Сергей Усачев</a:t>
            </a:r>
            <a:endParaRPr lang="en-SI" sz="1600" dirty="0">
              <a:solidFill>
                <a:schemeClr val="bg1"/>
              </a:solidFill>
              <a:latin typeface="IBM Plex Sans" charset="0"/>
              <a:ea typeface="IBM Plex Sans" charset="0"/>
              <a:cs typeface="IBM Plex Sans" charset="0"/>
            </a:endParaRPr>
          </a:p>
          <a:p>
            <a:r>
              <a:rPr lang="en-SI" sz="1600">
                <a:solidFill>
                  <a:schemeClr val="bg1"/>
                </a:solidFill>
                <a:latin typeface="IBM Plex Sans" charset="0"/>
                <a:ea typeface="IBM Plex Sans" charset="0"/>
                <a:cs typeface="IBM Plex Sans" charset="0"/>
              </a:rPr>
              <a:t>Cloud </a:t>
            </a:r>
            <a:r>
              <a:rPr lang="en-SI" sz="1600" dirty="0">
                <a:solidFill>
                  <a:schemeClr val="bg1"/>
                </a:solidFill>
                <a:latin typeface="IBM Plex Sans" charset="0"/>
                <a:ea typeface="IBM Plex Sans" charset="0"/>
                <a:cs typeface="IBM Plex Sans" charset="0"/>
              </a:rPr>
              <a:t>Architect</a:t>
            </a:r>
          </a:p>
          <a:p>
            <a:r>
              <a:rPr lang="en-SI" sz="1600" dirty="0">
                <a:solidFill>
                  <a:schemeClr val="bg1"/>
                </a:solidFill>
                <a:latin typeface="IBM Plex Sans" charset="0"/>
                <a:ea typeface="IBM Plex Sans" charset="0"/>
                <a:cs typeface="IBM Plex Sans" charset="0"/>
              </a:rPr>
              <a:t>Hybrid Cloud Build Team</a:t>
            </a:r>
          </a:p>
          <a:p>
            <a:r>
              <a:rPr lang="en-SI" sz="1600" dirty="0">
                <a:solidFill>
                  <a:schemeClr val="bg1"/>
                </a:solidFill>
                <a:latin typeface="IBM Plex Sans" charset="0"/>
                <a:ea typeface="IBM Plex Sans" charset="0"/>
                <a:cs typeface="IBM Plex Sans" charset="0"/>
              </a:rPr>
              <a:t>IBM Central &amp; Eastern Europe</a:t>
            </a:r>
          </a:p>
          <a:p>
            <a:r>
              <a:rPr lang="en-GB" sz="1600" dirty="0" err="1">
                <a:solidFill>
                  <a:schemeClr val="bg1"/>
                </a:solidFill>
                <a:latin typeface="IBM Plex Sans" charset="0"/>
                <a:ea typeface="IBM Plex Sans" charset="0"/>
                <a:cs typeface="IBM Plex Sans" charset="0"/>
                <a:hlinkClick r:id="rId4">
                  <a:extLst>
                    <a:ext uri="{A12FA001-AC4F-418D-AE19-62706E023703}">
                      <ahyp:hlinkClr xmlns:ahyp="http://schemas.microsoft.com/office/drawing/2018/hyperlinkcolor" val="tx"/>
                    </a:ext>
                  </a:extLst>
                </a:hlinkClick>
              </a:rPr>
              <a:t>Sergey.Usachev@ibm.com</a:t>
            </a:r>
            <a:endParaRPr lang="en-SI" sz="1600" dirty="0">
              <a:solidFill>
                <a:schemeClr val="bg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78A7A218-8CEC-9D4C-AE91-E584D63B0FF9}"/>
              </a:ext>
            </a:extLst>
          </p:cNvPr>
          <p:cNvPicPr>
            <a:picLocks noChangeAspect="1"/>
          </p:cNvPicPr>
          <p:nvPr/>
        </p:nvPicPr>
        <p:blipFill>
          <a:blip r:embed="rId5"/>
          <a:stretch>
            <a:fillRect/>
          </a:stretch>
        </p:blipFill>
        <p:spPr>
          <a:xfrm>
            <a:off x="1378982" y="1125256"/>
            <a:ext cx="1384995" cy="1384995"/>
          </a:xfrm>
          <a:prstGeom prst="rect">
            <a:avLst/>
          </a:prstGeom>
        </p:spPr>
      </p:pic>
      <p:sp>
        <p:nvSpPr>
          <p:cNvPr id="11" name="TextBox 10">
            <a:extLst>
              <a:ext uri="{FF2B5EF4-FFF2-40B4-BE49-F238E27FC236}">
                <a16:creationId xmlns:a16="http://schemas.microsoft.com/office/drawing/2014/main" id="{2F2187CC-9132-A749-B385-C71565943D92}"/>
              </a:ext>
            </a:extLst>
          </p:cNvPr>
          <p:cNvSpPr txBox="1"/>
          <p:nvPr/>
        </p:nvSpPr>
        <p:spPr>
          <a:xfrm>
            <a:off x="3470397" y="2904865"/>
            <a:ext cx="2935419" cy="1384995"/>
          </a:xfrm>
          <a:prstGeom prst="rect">
            <a:avLst/>
          </a:prstGeom>
          <a:noFill/>
        </p:spPr>
        <p:txBody>
          <a:bodyPr wrap="none" rtlCol="0">
            <a:spAutoFit/>
          </a:bodyPr>
          <a:lstStyle/>
          <a:p>
            <a:r>
              <a:rPr lang="ru-RU" sz="2000" dirty="0">
                <a:solidFill>
                  <a:schemeClr val="bg1"/>
                </a:solidFill>
                <a:latin typeface="IBM Plex Sans" charset="0"/>
                <a:ea typeface="IBM Plex Sans" charset="0"/>
                <a:cs typeface="IBM Plex Sans" charset="0"/>
              </a:rPr>
              <a:t>Александр </a:t>
            </a:r>
            <a:r>
              <a:rPr lang="ru-RU" sz="2000" dirty="0" err="1">
                <a:solidFill>
                  <a:schemeClr val="bg1"/>
                </a:solidFill>
                <a:latin typeface="IBM Plex Sans" charset="0"/>
                <a:ea typeface="IBM Plex Sans" charset="0"/>
                <a:cs typeface="IBM Plex Sans" charset="0"/>
              </a:rPr>
              <a:t>Гаврин</a:t>
            </a:r>
            <a:endParaRPr lang="en-SI" sz="1600" dirty="0">
              <a:solidFill>
                <a:schemeClr val="bg1"/>
              </a:solidFill>
              <a:latin typeface="IBM Plex Sans" charset="0"/>
              <a:ea typeface="IBM Plex Sans" charset="0"/>
              <a:cs typeface="IBM Plex Sans" charset="0"/>
            </a:endParaRPr>
          </a:p>
          <a:p>
            <a:r>
              <a:rPr lang="en-SI" sz="1600" dirty="0">
                <a:solidFill>
                  <a:schemeClr val="bg1"/>
                </a:solidFill>
                <a:latin typeface="IBM Plex Sans" charset="0"/>
                <a:ea typeface="IBM Plex Sans" charset="0"/>
                <a:cs typeface="IBM Plex Sans" charset="0"/>
              </a:rPr>
              <a:t>Cloud Architect</a:t>
            </a:r>
          </a:p>
          <a:p>
            <a:r>
              <a:rPr lang="en-SI" sz="1600" dirty="0">
                <a:solidFill>
                  <a:schemeClr val="bg1"/>
                </a:solidFill>
                <a:latin typeface="IBM Plex Sans" charset="0"/>
                <a:ea typeface="IBM Plex Sans" charset="0"/>
                <a:cs typeface="IBM Plex Sans" charset="0"/>
              </a:rPr>
              <a:t>Hybrid </a:t>
            </a:r>
            <a:r>
              <a:rPr lang="en-SI" sz="1600">
                <a:solidFill>
                  <a:schemeClr val="bg1"/>
                </a:solidFill>
                <a:latin typeface="IBM Plex Sans" charset="0"/>
                <a:ea typeface="IBM Plex Sans" charset="0"/>
                <a:cs typeface="IBM Plex Sans" charset="0"/>
              </a:rPr>
              <a:t>Cloud </a:t>
            </a:r>
            <a:r>
              <a:rPr lang="en-SI" sz="1600" dirty="0">
                <a:solidFill>
                  <a:schemeClr val="bg1"/>
                </a:solidFill>
                <a:latin typeface="IBM Plex Sans" charset="0"/>
              </a:rPr>
              <a:t>Build Team</a:t>
            </a:r>
          </a:p>
          <a:p>
            <a:r>
              <a:rPr lang="en-SI" sz="1600" dirty="0">
                <a:solidFill>
                  <a:schemeClr val="bg1"/>
                </a:solidFill>
                <a:latin typeface="IBM Plex Sans" charset="0"/>
              </a:rPr>
              <a:t>IBM Central &amp; Eastern Europe</a:t>
            </a:r>
          </a:p>
          <a:p>
            <a:r>
              <a:rPr lang="en-US" sz="1600" dirty="0" err="1">
                <a:solidFill>
                  <a:schemeClr val="bg1"/>
                </a:solidFill>
                <a:latin typeface="IBM Plex Sans" charset="0"/>
              </a:rPr>
              <a:t>agavrin@ru.ibm.com</a:t>
            </a:r>
            <a:endParaRPr lang="en-US" sz="1600" dirty="0">
              <a:solidFill>
                <a:schemeClr val="bg1"/>
              </a:solidFill>
              <a:latin typeface="IBM Plex Sans" charset="0"/>
            </a:endParaRPr>
          </a:p>
        </p:txBody>
      </p:sp>
      <p:sp>
        <p:nvSpPr>
          <p:cNvPr id="12" name="Rectangle 10">
            <a:extLst>
              <a:ext uri="{FF2B5EF4-FFF2-40B4-BE49-F238E27FC236}">
                <a16:creationId xmlns:a16="http://schemas.microsoft.com/office/drawing/2014/main" id="{86F7E771-C506-0941-9081-252154496886}"/>
              </a:ext>
            </a:extLst>
          </p:cNvPr>
          <p:cNvSpPr>
            <a:spLocks noGrp="1"/>
          </p:cNvSpPr>
          <p:nvPr>
            <p:ph type="title"/>
          </p:nvPr>
        </p:nvSpPr>
        <p:spPr>
          <a:xfrm>
            <a:off x="360012" y="91946"/>
            <a:ext cx="8321280" cy="787002"/>
          </a:xfrm>
        </p:spPr>
        <p:txBody>
          <a:bodyPr anchor="ctr"/>
          <a:lstStyle/>
          <a:p>
            <a:pPr eaLnBrk="1" hangingPunct="1"/>
            <a:br>
              <a:rPr lang="en-US" sz="2800" b="1" dirty="0">
                <a:latin typeface="Calibri" panose="020F0502020204030204" pitchFamily="34" charset="0"/>
                <a:ea typeface="MS PGothic" panose="020B0600070205080204" pitchFamily="34" charset="-128"/>
              </a:rPr>
            </a:br>
            <a:r>
              <a:rPr lang="ru-RU" b="1" dirty="0" err="1"/>
              <a:t>Квест</a:t>
            </a:r>
            <a:r>
              <a:rPr lang="ru-RU" b="1" dirty="0"/>
              <a:t>-игра "Миссия выполнима с </a:t>
            </a:r>
            <a:r>
              <a:rPr lang="en-US" b="1" dirty="0"/>
              <a:t>IBM Cloud</a:t>
            </a:r>
            <a:br>
              <a:rPr lang="en-US" altLang="en-US" sz="2800" b="1" dirty="0">
                <a:latin typeface="Calibri" panose="020F0502020204030204" pitchFamily="34" charset="0"/>
                <a:ea typeface="MS PGothic" panose="020B0600070205080204" pitchFamily="34" charset="-128"/>
              </a:rPr>
            </a:br>
            <a:endParaRPr lang="en-US" altLang="en-US" sz="1400" b="1" dirty="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386236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94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F83C5F-BE1E-F244-96A2-EA5E5C90C607}"/>
              </a:ext>
            </a:extLst>
          </p:cNvPr>
          <p:cNvPicPr>
            <a:picLocks noChangeAspect="1"/>
          </p:cNvPicPr>
          <p:nvPr/>
        </p:nvPicPr>
        <p:blipFill>
          <a:blip r:embed="rId3"/>
          <a:stretch>
            <a:fillRect/>
          </a:stretch>
        </p:blipFill>
        <p:spPr>
          <a:xfrm>
            <a:off x="1666" y="1269887"/>
            <a:ext cx="9142334" cy="2409750"/>
          </a:xfrm>
          <a:prstGeom prst="rect">
            <a:avLst/>
          </a:prstGeom>
        </p:spPr>
      </p:pic>
      <p:sp>
        <p:nvSpPr>
          <p:cNvPr id="7" name="Rectangle 10">
            <a:extLst>
              <a:ext uri="{FF2B5EF4-FFF2-40B4-BE49-F238E27FC236}">
                <a16:creationId xmlns:a16="http://schemas.microsoft.com/office/drawing/2014/main" id="{992B532F-627E-E143-B04F-82119DD5AA39}"/>
              </a:ext>
            </a:extLst>
          </p:cNvPr>
          <p:cNvSpPr>
            <a:spLocks noGrp="1"/>
          </p:cNvSpPr>
          <p:nvPr>
            <p:ph type="title"/>
          </p:nvPr>
        </p:nvSpPr>
        <p:spPr>
          <a:xfrm>
            <a:off x="339960" y="165547"/>
            <a:ext cx="8133573" cy="787002"/>
          </a:xfrm>
        </p:spPr>
        <p:txBody>
          <a:bodyPr anchor="ctr"/>
          <a:lstStyle/>
          <a:p>
            <a:pPr eaLnBrk="1" hangingPunct="1"/>
            <a:br>
              <a:rPr lang="en-US" sz="2800" b="1" dirty="0">
                <a:latin typeface="Calibri" panose="020F0502020204030204" pitchFamily="34" charset="0"/>
                <a:ea typeface="MS PGothic" panose="020B0600070205080204" pitchFamily="34" charset="-128"/>
              </a:rPr>
            </a:br>
            <a:r>
              <a:rPr lang="ru-RU" b="1" dirty="0" err="1"/>
              <a:t>Квест</a:t>
            </a:r>
            <a:r>
              <a:rPr lang="ru-RU" b="1" dirty="0"/>
              <a:t>-игра "Миссия выполнима с </a:t>
            </a:r>
            <a:r>
              <a:rPr lang="en-US" b="1" dirty="0"/>
              <a:t>IBM Cloud</a:t>
            </a:r>
            <a:br>
              <a:rPr lang="en-US" altLang="en-US" sz="2800" b="1" dirty="0">
                <a:latin typeface="Calibri" panose="020F0502020204030204" pitchFamily="34" charset="0"/>
                <a:ea typeface="MS PGothic" panose="020B0600070205080204" pitchFamily="34" charset="-128"/>
              </a:rPr>
            </a:br>
            <a:endParaRPr lang="en-US" altLang="en-US" sz="1400" b="1" dirty="0">
              <a:latin typeface="Calibri" panose="020F0502020204030204" pitchFamily="34" charset="0"/>
              <a:ea typeface="MS PGothic" panose="020B0600070205080204" pitchFamily="34" charset="-128"/>
            </a:endParaRPr>
          </a:p>
        </p:txBody>
      </p:sp>
      <p:sp>
        <p:nvSpPr>
          <p:cNvPr id="9" name="Rectangle 8">
            <a:extLst>
              <a:ext uri="{FF2B5EF4-FFF2-40B4-BE49-F238E27FC236}">
                <a16:creationId xmlns:a16="http://schemas.microsoft.com/office/drawing/2014/main" id="{C3F8590E-10D4-7E44-92F3-FD0F54186C6D}"/>
              </a:ext>
            </a:extLst>
          </p:cNvPr>
          <p:cNvSpPr/>
          <p:nvPr/>
        </p:nvSpPr>
        <p:spPr>
          <a:xfrm>
            <a:off x="190412" y="4140195"/>
            <a:ext cx="5244029" cy="400110"/>
          </a:xfrm>
          <a:prstGeom prst="rect">
            <a:avLst/>
          </a:prstGeom>
        </p:spPr>
        <p:txBody>
          <a:bodyPr wrap="square">
            <a:spAutoFit/>
          </a:bodyPr>
          <a:lstStyle/>
          <a:p>
            <a:r>
              <a:rPr lang="en-US" sz="2000" u="sng" dirty="0">
                <a:solidFill>
                  <a:schemeClr val="bg1"/>
                </a:solidFill>
                <a:hlinkClick r:id="rId4">
                  <a:extLst>
                    <a:ext uri="{A12FA001-AC4F-418D-AE19-62706E023703}">
                      <ahyp:hlinkClr xmlns:ahyp="http://schemas.microsoft.com/office/drawing/2018/hyperlinkcolor" val="tx"/>
                    </a:ext>
                  </a:extLst>
                </a:hlinkClick>
              </a:rPr>
              <a:t>https://ibm.biz/merlion-ibm-game</a:t>
            </a:r>
            <a:endParaRPr lang="en-US" sz="2000" dirty="0">
              <a:solidFill>
                <a:schemeClr val="bg1"/>
              </a:solidFill>
            </a:endParaRPr>
          </a:p>
        </p:txBody>
      </p:sp>
      <p:pic>
        <p:nvPicPr>
          <p:cNvPr id="10" name="Picture 9" descr="Qr code&#10;&#10;Description automatically generated">
            <a:extLst>
              <a:ext uri="{FF2B5EF4-FFF2-40B4-BE49-F238E27FC236}">
                <a16:creationId xmlns:a16="http://schemas.microsoft.com/office/drawing/2014/main" id="{46CAD519-068C-894B-BC19-96028DA7D5D6}"/>
              </a:ext>
            </a:extLst>
          </p:cNvPr>
          <p:cNvPicPr>
            <a:picLocks noChangeAspect="1"/>
          </p:cNvPicPr>
          <p:nvPr/>
        </p:nvPicPr>
        <p:blipFill>
          <a:blip r:embed="rId5"/>
          <a:stretch>
            <a:fillRect/>
          </a:stretch>
        </p:blipFill>
        <p:spPr>
          <a:xfrm>
            <a:off x="6991749" y="2903331"/>
            <a:ext cx="2095500" cy="2095500"/>
          </a:xfrm>
          <a:prstGeom prst="rect">
            <a:avLst/>
          </a:prstGeom>
        </p:spPr>
      </p:pic>
    </p:spTree>
    <p:extLst>
      <p:ext uri="{BB962C8B-B14F-4D97-AF65-F5344CB8AC3E}">
        <p14:creationId xmlns:p14="http://schemas.microsoft.com/office/powerpoint/2010/main" val="3961726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DF5DF51-870F-2945-8EBF-B206CC0F5F88}"/>
              </a:ext>
            </a:extLst>
          </p:cNvPr>
          <p:cNvSpPr>
            <a:spLocks noGrp="1"/>
          </p:cNvSpPr>
          <p:nvPr>
            <p:ph type="body" sz="quarter" idx="4294967295"/>
          </p:nvPr>
        </p:nvSpPr>
        <p:spPr>
          <a:xfrm>
            <a:off x="2519811" y="1749466"/>
            <a:ext cx="1947231" cy="1735137"/>
          </a:xfrm>
          <a:solidFill>
            <a:srgbClr val="0530AD"/>
          </a:solidFill>
        </p:spPr>
        <p:txBody>
          <a:bodyPr vert="horz" wrap="square" lIns="91440" tIns="91440" rIns="91440" bIns="91440" numCol="1" rtlCol="0" anchor="t" anchorCtr="0" compatLnSpc="1">
            <a:prstTxWarp prst="textNoShape">
              <a:avLst/>
            </a:prstTxWarp>
            <a:noAutofit/>
          </a:bodyPr>
          <a:lstStyle/>
          <a:p>
            <a:r>
              <a:rPr lang="en-US" sz="1200" dirty="0"/>
              <a:t>Collect</a:t>
            </a:r>
          </a:p>
          <a:p>
            <a:pPr marL="173034" lvl="1" indent="-173034">
              <a:spcBef>
                <a:spcPts val="500"/>
              </a:spcBef>
              <a:buFont typeface="Arial"/>
              <a:buChar char="–"/>
              <a:defRPr/>
            </a:pPr>
            <a:r>
              <a:rPr lang="ru-RU" sz="900" dirty="0">
                <a:ea typeface="MS PGothic" charset="-128"/>
              </a:rPr>
              <a:t>Виртуализация данных</a:t>
            </a:r>
            <a:endParaRPr lang="en-US" sz="900" dirty="0">
              <a:ea typeface="MS PGothic" charset="-128"/>
            </a:endParaRPr>
          </a:p>
          <a:p>
            <a:pPr marL="173034" lvl="1" indent="-173034">
              <a:spcBef>
                <a:spcPts val="500"/>
              </a:spcBef>
              <a:buFont typeface="Arial"/>
              <a:buChar char="–"/>
              <a:defRPr/>
            </a:pPr>
            <a:r>
              <a:rPr lang="ru-RU" sz="900" dirty="0">
                <a:ea typeface="MS PGothic" charset="-128"/>
              </a:rPr>
              <a:t>Предоставление</a:t>
            </a:r>
            <a:r>
              <a:rPr lang="en-US" sz="900" dirty="0">
                <a:ea typeface="MS PGothic" charset="-128"/>
              </a:rPr>
              <a:t> SQL </a:t>
            </a:r>
            <a:r>
              <a:rPr lang="ru-RU" sz="900" dirty="0">
                <a:ea typeface="MS PGothic" charset="-128"/>
              </a:rPr>
              <a:t>и</a:t>
            </a:r>
            <a:br>
              <a:rPr lang="en-US" sz="900" dirty="0">
                <a:ea typeface="MS PGothic" charset="-128"/>
              </a:rPr>
            </a:br>
            <a:r>
              <a:rPr lang="en-US" sz="900" dirty="0">
                <a:ea typeface="MS PGothic" charset="-128"/>
              </a:rPr>
              <a:t>NoSQL </a:t>
            </a:r>
            <a:r>
              <a:rPr lang="ru-RU" sz="900" dirty="0">
                <a:ea typeface="MS PGothic" charset="-128"/>
              </a:rPr>
              <a:t>баз данных</a:t>
            </a:r>
          </a:p>
          <a:p>
            <a:pPr marL="173034" lvl="1" indent="-173034">
              <a:spcBef>
                <a:spcPts val="500"/>
              </a:spcBef>
              <a:buFont typeface="Arial"/>
              <a:buChar char="–"/>
              <a:defRPr/>
            </a:pPr>
            <a:r>
              <a:rPr lang="ru-RU" sz="900" dirty="0">
                <a:ea typeface="MS PGothic" charset="-128"/>
              </a:rPr>
              <a:t>Сбор данных с источников </a:t>
            </a:r>
            <a:r>
              <a:rPr lang="en-US" sz="900" dirty="0">
                <a:ea typeface="MS PGothic" charset="-128"/>
              </a:rPr>
              <a:t>IoT</a:t>
            </a:r>
          </a:p>
          <a:p>
            <a:pPr marL="173034" lvl="1" indent="-173034">
              <a:spcBef>
                <a:spcPts val="500"/>
              </a:spcBef>
              <a:buFont typeface="Arial"/>
              <a:buChar char="–"/>
              <a:defRPr/>
            </a:pPr>
            <a:r>
              <a:rPr lang="ru-RU" sz="900" dirty="0">
                <a:ea typeface="MS PGothic" charset="-128"/>
              </a:rPr>
              <a:t>Аналитика в режиме реального времени</a:t>
            </a:r>
            <a:endParaRPr lang="en-US" sz="900" dirty="0">
              <a:ea typeface="MS PGothic" charset="-128"/>
            </a:endParaRPr>
          </a:p>
          <a:p>
            <a:pPr marL="173034" lvl="1" indent="-173034">
              <a:spcBef>
                <a:spcPts val="500"/>
              </a:spcBef>
              <a:buFont typeface="Arial"/>
              <a:buChar char="–"/>
              <a:defRPr/>
            </a:pPr>
            <a:r>
              <a:rPr lang="en-US" sz="900" dirty="0">
                <a:ea typeface="MS PGothic" charset="-128"/>
              </a:rPr>
              <a:t>Apache Spark</a:t>
            </a:r>
          </a:p>
          <a:p>
            <a:endParaRPr lang="en-US" sz="1200" dirty="0"/>
          </a:p>
        </p:txBody>
      </p:sp>
      <p:sp>
        <p:nvSpPr>
          <p:cNvPr id="2" name="Title 1">
            <a:extLst>
              <a:ext uri="{FF2B5EF4-FFF2-40B4-BE49-F238E27FC236}">
                <a16:creationId xmlns:a16="http://schemas.microsoft.com/office/drawing/2014/main" id="{372C34B2-DE8B-294B-BBAF-108EC562D293}"/>
              </a:ext>
            </a:extLst>
          </p:cNvPr>
          <p:cNvSpPr>
            <a:spLocks noGrp="1"/>
          </p:cNvSpPr>
          <p:nvPr>
            <p:ph type="title"/>
          </p:nvPr>
        </p:nvSpPr>
        <p:spPr>
          <a:xfrm>
            <a:off x="210312" y="203550"/>
            <a:ext cx="8671301" cy="640533"/>
          </a:xfrm>
        </p:spPr>
        <p:txBody>
          <a:bodyPr/>
          <a:lstStyle/>
          <a:p>
            <a:r>
              <a:rPr lang="en-US" dirty="0"/>
              <a:t>IBM Cloud Pak for Data</a:t>
            </a:r>
            <a:br>
              <a:rPr lang="en-US" dirty="0"/>
            </a:br>
            <a:r>
              <a:rPr lang="ru-RU" sz="1600" dirty="0">
                <a:gradFill>
                  <a:gsLst>
                    <a:gs pos="65000">
                      <a:srgbClr val="6E7DFF"/>
                    </a:gs>
                    <a:gs pos="87000">
                      <a:srgbClr val="9D87FF"/>
                    </a:gs>
                    <a:gs pos="0">
                      <a:srgbClr val="0064FF">
                        <a:lumMod val="100000"/>
                      </a:srgbClr>
                    </a:gs>
                    <a:gs pos="100000">
                      <a:srgbClr val="BB8EFF"/>
                    </a:gs>
                  </a:gsLst>
                  <a:lin ang="3000000" scaled="0"/>
                </a:gradFill>
                <a:ea typeface="IBM Plex Sans Medium" charset="0"/>
                <a:cs typeface="IBM Plex Sans Medium"/>
                <a:sym typeface="IBM Plex Sans"/>
              </a:rPr>
              <a:t>Интегрированная и модульная платформа</a:t>
            </a:r>
            <a:br>
              <a:rPr lang="en-US" dirty="0"/>
            </a:br>
            <a:endParaRPr lang="en-US" dirty="0"/>
          </a:p>
        </p:txBody>
      </p:sp>
      <p:sp>
        <p:nvSpPr>
          <p:cNvPr id="15" name="Text Placeholder 14">
            <a:extLst>
              <a:ext uri="{FF2B5EF4-FFF2-40B4-BE49-F238E27FC236}">
                <a16:creationId xmlns:a16="http://schemas.microsoft.com/office/drawing/2014/main" id="{4FB1E4FF-3A64-6148-A1C2-935A11165617}"/>
              </a:ext>
            </a:extLst>
          </p:cNvPr>
          <p:cNvSpPr>
            <a:spLocks noGrp="1"/>
          </p:cNvSpPr>
          <p:nvPr>
            <p:ph type="body" sz="quarter" idx="4294967295"/>
          </p:nvPr>
        </p:nvSpPr>
        <p:spPr>
          <a:xfrm>
            <a:off x="470265" y="1759745"/>
            <a:ext cx="1828800" cy="2638425"/>
          </a:xfrm>
        </p:spPr>
        <p:txBody>
          <a:bodyPr/>
          <a:lstStyle/>
          <a:p>
            <a:r>
              <a:rPr lang="en-US" dirty="0"/>
              <a:t>The AI Ladder</a:t>
            </a:r>
          </a:p>
        </p:txBody>
      </p:sp>
      <p:sp>
        <p:nvSpPr>
          <p:cNvPr id="17" name="Text Placeholder 16">
            <a:extLst>
              <a:ext uri="{FF2B5EF4-FFF2-40B4-BE49-F238E27FC236}">
                <a16:creationId xmlns:a16="http://schemas.microsoft.com/office/drawing/2014/main" id="{A161BB18-5602-9845-A9D5-E4AA8716C382}"/>
              </a:ext>
            </a:extLst>
          </p:cNvPr>
          <p:cNvSpPr>
            <a:spLocks noGrp="1"/>
          </p:cNvSpPr>
          <p:nvPr>
            <p:ph type="body" sz="quarter" idx="4294967295"/>
          </p:nvPr>
        </p:nvSpPr>
        <p:spPr>
          <a:xfrm>
            <a:off x="6844938" y="1759745"/>
            <a:ext cx="2036679" cy="1735137"/>
          </a:xfrm>
          <a:solidFill>
            <a:srgbClr val="6EA6FF"/>
          </a:solidFill>
        </p:spPr>
        <p:txBody>
          <a:bodyPr vert="horz" wrap="square" lIns="91440" tIns="91440" rIns="91440" bIns="91440" numCol="1" rtlCol="0" anchor="t" anchorCtr="0" compatLnSpc="1">
            <a:prstTxWarp prst="textNoShape">
              <a:avLst/>
            </a:prstTxWarp>
            <a:noAutofit/>
          </a:bodyPr>
          <a:lstStyle/>
          <a:p>
            <a:r>
              <a:rPr lang="en-US" sz="1200" dirty="0"/>
              <a:t>Analyze and Infuse</a:t>
            </a:r>
          </a:p>
          <a:p>
            <a:pPr marL="173034" lvl="1" indent="-173034">
              <a:spcBef>
                <a:spcPts val="500"/>
              </a:spcBef>
              <a:buFont typeface="Arial"/>
              <a:buChar char="–"/>
              <a:defRPr/>
            </a:pPr>
            <a:r>
              <a:rPr lang="ru-RU" sz="900" dirty="0">
                <a:ea typeface="MS PGothic" charset="-128"/>
              </a:rPr>
              <a:t>Бизнес отчетность</a:t>
            </a:r>
            <a:endParaRPr lang="en-US" sz="900" dirty="0">
              <a:ea typeface="MS PGothic" charset="-128"/>
            </a:endParaRPr>
          </a:p>
          <a:p>
            <a:pPr marL="173034" lvl="1" indent="-173034">
              <a:spcBef>
                <a:spcPts val="500"/>
              </a:spcBef>
              <a:buFont typeface="Arial"/>
              <a:buChar char="–"/>
              <a:defRPr/>
            </a:pPr>
            <a:r>
              <a:rPr lang="ru-RU" sz="900" dirty="0">
                <a:ea typeface="MS PGothic" charset="-128"/>
              </a:rPr>
              <a:t>Инструменты для </a:t>
            </a:r>
            <a:r>
              <a:rPr lang="en-US" sz="900" dirty="0">
                <a:ea typeface="MS PGothic" charset="-128"/>
              </a:rPr>
              <a:t>Data science</a:t>
            </a:r>
            <a:endParaRPr lang="ru-RU" sz="900" dirty="0">
              <a:ea typeface="MS PGothic" charset="-128"/>
            </a:endParaRPr>
          </a:p>
          <a:p>
            <a:pPr marL="173034" lvl="1" indent="-173034">
              <a:spcBef>
                <a:spcPts val="500"/>
              </a:spcBef>
              <a:buFont typeface="Arial"/>
              <a:buChar char="–"/>
              <a:defRPr/>
            </a:pPr>
            <a:r>
              <a:rPr lang="ru-RU" sz="900" dirty="0">
                <a:ea typeface="MS PGothic" charset="-128"/>
              </a:rPr>
              <a:t>Визуализация </a:t>
            </a:r>
            <a:endParaRPr lang="en-US" sz="900" dirty="0">
              <a:ea typeface="MS PGothic" charset="-128"/>
            </a:endParaRPr>
          </a:p>
          <a:p>
            <a:pPr marL="173034" lvl="1" indent="-173034">
              <a:spcBef>
                <a:spcPts val="500"/>
              </a:spcBef>
              <a:buFont typeface="Arial"/>
              <a:buChar char="–"/>
              <a:defRPr/>
            </a:pPr>
            <a:r>
              <a:rPr lang="ru-RU" sz="900" dirty="0">
                <a:ea typeface="MS PGothic" charset="-128"/>
              </a:rPr>
              <a:t>Автоматизация жизненного цикла ИИ</a:t>
            </a:r>
            <a:endParaRPr lang="en-US" sz="900" dirty="0">
              <a:ea typeface="MS PGothic" charset="-128"/>
            </a:endParaRPr>
          </a:p>
          <a:p>
            <a:pPr marL="173034" lvl="1" indent="-173034">
              <a:spcBef>
                <a:spcPts val="500"/>
              </a:spcBef>
              <a:buFont typeface="Arial"/>
              <a:buChar char="–"/>
              <a:defRPr/>
            </a:pPr>
            <a:r>
              <a:rPr lang="ru-RU" sz="900" dirty="0">
                <a:ea typeface="MS PGothic" charset="-128"/>
              </a:rPr>
              <a:t>Приложения на базе ИИ</a:t>
            </a:r>
          </a:p>
          <a:p>
            <a:pPr marL="173034" lvl="1" indent="-173034">
              <a:spcBef>
                <a:spcPts val="500"/>
              </a:spcBef>
              <a:buFont typeface="Arial"/>
              <a:buChar char="–"/>
              <a:defRPr/>
            </a:pPr>
            <a:r>
              <a:rPr lang="ru-RU" sz="900" dirty="0">
                <a:ea typeface="MS PGothic" charset="-128"/>
              </a:rPr>
              <a:t>Индустриальные акселераторы </a:t>
            </a:r>
            <a:endParaRPr lang="en-US" sz="1600" dirty="0"/>
          </a:p>
        </p:txBody>
      </p:sp>
      <p:sp>
        <p:nvSpPr>
          <p:cNvPr id="20" name="TextBox 19">
            <a:extLst>
              <a:ext uri="{FF2B5EF4-FFF2-40B4-BE49-F238E27FC236}">
                <a16:creationId xmlns:a16="http://schemas.microsoft.com/office/drawing/2014/main" id="{AEDD2F3A-48B6-D141-8A98-74A08BEE914F}"/>
              </a:ext>
            </a:extLst>
          </p:cNvPr>
          <p:cNvSpPr txBox="1"/>
          <p:nvPr/>
        </p:nvSpPr>
        <p:spPr>
          <a:xfrm>
            <a:off x="2359960" y="883611"/>
            <a:ext cx="6710081" cy="246221"/>
          </a:xfrm>
          <a:prstGeom prst="rect">
            <a:avLst/>
          </a:prstGeom>
          <a:noFill/>
        </p:spPr>
        <p:txBody>
          <a:bodyPr wrap="square" lIns="0" rtlCol="0">
            <a:spAutoFit/>
          </a:bodyPr>
          <a:lstStyle/>
          <a:p>
            <a:pPr algn="ctr" defTabSz="183145">
              <a:defRPr/>
            </a:pPr>
            <a:r>
              <a:rPr lang="en-US" sz="1000" dirty="0">
                <a:solidFill>
                  <a:srgbClr val="FFFFFF"/>
                </a:solidFill>
                <a:latin typeface="IBM Plex Sans"/>
                <a:ea typeface="IBM Plex Sans" charset="0"/>
                <a:cs typeface="Arial" panose="020B0604020202020204" pitchFamily="34" charset="0"/>
              </a:rPr>
              <a:t>App Developers and SREs| Business Partners | Data Engineers | Data Stewards | Data Scientists | Business Users</a:t>
            </a:r>
          </a:p>
        </p:txBody>
      </p:sp>
      <p:sp>
        <p:nvSpPr>
          <p:cNvPr id="21" name="TextBox 20">
            <a:extLst>
              <a:ext uri="{FF2B5EF4-FFF2-40B4-BE49-F238E27FC236}">
                <a16:creationId xmlns:a16="http://schemas.microsoft.com/office/drawing/2014/main" id="{8DE2C132-359E-5A41-A226-DD0799B78FF4}"/>
              </a:ext>
            </a:extLst>
          </p:cNvPr>
          <p:cNvSpPr txBox="1"/>
          <p:nvPr/>
        </p:nvSpPr>
        <p:spPr>
          <a:xfrm>
            <a:off x="2514602" y="1465232"/>
            <a:ext cx="6367015" cy="188925"/>
          </a:xfrm>
          <a:prstGeom prst="rect">
            <a:avLst/>
          </a:prstGeom>
          <a:solidFill>
            <a:srgbClr val="054ADA"/>
          </a:solidFill>
        </p:spPr>
        <p:txBody>
          <a:bodyPr wrap="square" rtlCol="0" anchor="ctr" anchorCtr="0">
            <a:noAutofit/>
          </a:bodyPr>
          <a:lstStyle/>
          <a:p>
            <a:pPr algn="ctr" defTabSz="685766">
              <a:defRPr/>
            </a:pPr>
            <a:r>
              <a:rPr lang="ru-RU" sz="1000" kern="0" dirty="0">
                <a:solidFill>
                  <a:srgbClr val="FFFFFF"/>
                </a:solidFill>
                <a:latin typeface="IBM Plex Sans"/>
                <a:cs typeface="Calibri"/>
              </a:rPr>
              <a:t>Расширяемые</a:t>
            </a:r>
            <a:r>
              <a:rPr lang="en-US" sz="1000" kern="0" dirty="0">
                <a:solidFill>
                  <a:srgbClr val="FFFFFF"/>
                </a:solidFill>
                <a:latin typeface="IBM Plex Sans"/>
                <a:cs typeface="Calibri"/>
              </a:rPr>
              <a:t>: APIs, </a:t>
            </a:r>
            <a:r>
              <a:rPr lang="ru-RU" sz="1000" kern="0" dirty="0">
                <a:solidFill>
                  <a:srgbClr val="FFFFFF"/>
                </a:solidFill>
                <a:latin typeface="IBM Plex Sans"/>
                <a:cs typeface="Calibri"/>
              </a:rPr>
              <a:t>партнерская экосистема</a:t>
            </a:r>
            <a:r>
              <a:rPr lang="en-US" sz="1000" kern="0" dirty="0">
                <a:solidFill>
                  <a:srgbClr val="FFFFFF"/>
                </a:solidFill>
                <a:latin typeface="IBM Plex Sans"/>
                <a:cs typeface="Calibri"/>
              </a:rPr>
              <a:t>, </a:t>
            </a:r>
            <a:r>
              <a:rPr lang="ru-RU" sz="1000" kern="0" dirty="0">
                <a:solidFill>
                  <a:srgbClr val="FFFFFF"/>
                </a:solidFill>
                <a:latin typeface="IBM Plex Sans"/>
                <a:cs typeface="Calibri"/>
              </a:rPr>
              <a:t>акселераторы и решения</a:t>
            </a:r>
            <a:endParaRPr lang="en-US" sz="1000" kern="0" dirty="0">
              <a:solidFill>
                <a:srgbClr val="FFFFFF"/>
              </a:solidFill>
              <a:latin typeface="IBM Plex Sans"/>
              <a:cs typeface="Calibri"/>
            </a:endParaRPr>
          </a:p>
        </p:txBody>
      </p:sp>
      <p:sp>
        <p:nvSpPr>
          <p:cNvPr id="23" name="TextBox 22">
            <a:extLst>
              <a:ext uri="{FF2B5EF4-FFF2-40B4-BE49-F238E27FC236}">
                <a16:creationId xmlns:a16="http://schemas.microsoft.com/office/drawing/2014/main" id="{FAC4A693-EA5C-2945-B98E-F54B13D91C4C}"/>
              </a:ext>
            </a:extLst>
          </p:cNvPr>
          <p:cNvSpPr txBox="1"/>
          <p:nvPr/>
        </p:nvSpPr>
        <p:spPr>
          <a:xfrm>
            <a:off x="2514599" y="1203500"/>
            <a:ext cx="6367015" cy="188925"/>
          </a:xfrm>
          <a:prstGeom prst="rect">
            <a:avLst/>
          </a:prstGeom>
          <a:solidFill>
            <a:srgbClr val="054ADA"/>
          </a:solidFill>
        </p:spPr>
        <p:txBody>
          <a:bodyPr wrap="square" rtlCol="0" anchor="ctr" anchorCtr="0">
            <a:noAutofit/>
          </a:bodyPr>
          <a:lstStyle/>
          <a:p>
            <a:pPr algn="ctr" defTabSz="685766">
              <a:defRPr/>
            </a:pPr>
            <a:r>
              <a:rPr lang="en-US" sz="1000" kern="0">
                <a:solidFill>
                  <a:srgbClr val="FFFFFF"/>
                </a:solidFill>
                <a:latin typeface="IBM Plex Sans"/>
                <a:cs typeface="Calibri"/>
              </a:rPr>
              <a:t>Integrated User Experience</a:t>
            </a:r>
          </a:p>
        </p:txBody>
      </p:sp>
      <p:sp>
        <p:nvSpPr>
          <p:cNvPr id="24" name="Rectangle 23">
            <a:extLst>
              <a:ext uri="{FF2B5EF4-FFF2-40B4-BE49-F238E27FC236}">
                <a16:creationId xmlns:a16="http://schemas.microsoft.com/office/drawing/2014/main" id="{FF4FF3B4-EA16-DC4B-BD45-1AC9167133AD}"/>
              </a:ext>
            </a:extLst>
          </p:cNvPr>
          <p:cNvSpPr/>
          <p:nvPr/>
        </p:nvSpPr>
        <p:spPr>
          <a:xfrm>
            <a:off x="655741" y="2721247"/>
            <a:ext cx="1418294" cy="268941"/>
          </a:xfrm>
          <a:prstGeom prst="rect">
            <a:avLst/>
          </a:prstGeom>
          <a:solidFill>
            <a:srgbClr val="0062FF"/>
          </a:solidFill>
        </p:spPr>
        <p:txBody>
          <a:bodyPr wrap="square" lIns="0" tIns="0" rIns="0" bIns="0" rtlCol="0" anchor="ctr">
            <a:noAutofit/>
          </a:bodyPr>
          <a:lstStyle/>
          <a:p>
            <a:pPr algn="ctr" defTabSz="685783"/>
            <a:endParaRPr lang="en-US" sz="1100">
              <a:solidFill>
                <a:srgbClr val="FFFFFF"/>
              </a:solidFill>
              <a:latin typeface="IBM Plex Sans"/>
              <a:cs typeface="Arial"/>
            </a:endParaRPr>
          </a:p>
        </p:txBody>
      </p:sp>
      <p:sp>
        <p:nvSpPr>
          <p:cNvPr id="25" name="Rectangle 24">
            <a:extLst>
              <a:ext uri="{FF2B5EF4-FFF2-40B4-BE49-F238E27FC236}">
                <a16:creationId xmlns:a16="http://schemas.microsoft.com/office/drawing/2014/main" id="{34EB1086-BA5F-DD41-ABB3-C72F451727C9}"/>
              </a:ext>
            </a:extLst>
          </p:cNvPr>
          <p:cNvSpPr/>
          <p:nvPr/>
        </p:nvSpPr>
        <p:spPr>
          <a:xfrm>
            <a:off x="228600" y="2969020"/>
            <a:ext cx="1845435" cy="247717"/>
          </a:xfrm>
          <a:prstGeom prst="rect">
            <a:avLst/>
          </a:prstGeom>
          <a:solidFill>
            <a:srgbClr val="0530AD"/>
          </a:solidFill>
        </p:spPr>
        <p:txBody>
          <a:bodyPr wrap="square" lIns="0" tIns="0" rIns="0" bIns="0" rtlCol="0" anchor="ctr">
            <a:noAutofit/>
          </a:bodyPr>
          <a:lstStyle/>
          <a:p>
            <a:pPr algn="ctr" defTabSz="685783"/>
            <a:endParaRPr lang="en-US" sz="1400" err="1">
              <a:solidFill>
                <a:srgbClr val="FFFFFF"/>
              </a:solidFill>
              <a:latin typeface="Arial"/>
              <a:cs typeface="Arial"/>
            </a:endParaRPr>
          </a:p>
        </p:txBody>
      </p:sp>
      <p:sp>
        <p:nvSpPr>
          <p:cNvPr id="26" name="Rectangle 25">
            <a:extLst>
              <a:ext uri="{FF2B5EF4-FFF2-40B4-BE49-F238E27FC236}">
                <a16:creationId xmlns:a16="http://schemas.microsoft.com/office/drawing/2014/main" id="{AF048D6C-BACB-4742-8068-C752DD55E244}"/>
              </a:ext>
            </a:extLst>
          </p:cNvPr>
          <p:cNvSpPr/>
          <p:nvPr/>
        </p:nvSpPr>
        <p:spPr>
          <a:xfrm>
            <a:off x="1061642" y="2466377"/>
            <a:ext cx="1012393" cy="254824"/>
          </a:xfrm>
          <a:prstGeom prst="rect">
            <a:avLst/>
          </a:prstGeom>
          <a:solidFill>
            <a:srgbClr val="408BFC"/>
          </a:solidFill>
        </p:spPr>
        <p:txBody>
          <a:bodyPr wrap="square" lIns="0" tIns="0" rIns="0" bIns="0" rtlCol="0" anchor="ctr">
            <a:noAutofit/>
          </a:bodyPr>
          <a:lstStyle/>
          <a:p>
            <a:pPr algn="ctr" defTabSz="685783"/>
            <a:endParaRPr lang="en-US" sz="1200">
              <a:solidFill>
                <a:srgbClr val="FFFFFF"/>
              </a:solidFill>
              <a:latin typeface="Arial"/>
              <a:cs typeface="Arial"/>
            </a:endParaRPr>
          </a:p>
        </p:txBody>
      </p:sp>
      <p:sp>
        <p:nvSpPr>
          <p:cNvPr id="27" name="Rectangle 26">
            <a:extLst>
              <a:ext uri="{FF2B5EF4-FFF2-40B4-BE49-F238E27FC236}">
                <a16:creationId xmlns:a16="http://schemas.microsoft.com/office/drawing/2014/main" id="{9D742DEF-5862-D74B-8BFF-546B9F078F70}"/>
              </a:ext>
            </a:extLst>
          </p:cNvPr>
          <p:cNvSpPr/>
          <p:nvPr/>
        </p:nvSpPr>
        <p:spPr>
          <a:xfrm>
            <a:off x="1439225" y="2216228"/>
            <a:ext cx="634811" cy="250134"/>
          </a:xfrm>
          <a:prstGeom prst="rect">
            <a:avLst/>
          </a:prstGeom>
          <a:solidFill>
            <a:srgbClr val="6EA6FF"/>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grpSp>
        <p:nvGrpSpPr>
          <p:cNvPr id="3" name="Group 2">
            <a:extLst>
              <a:ext uri="{FF2B5EF4-FFF2-40B4-BE49-F238E27FC236}">
                <a16:creationId xmlns:a16="http://schemas.microsoft.com/office/drawing/2014/main" id="{4E32A359-DCD6-3C4B-844C-A8A52A0A44C8}"/>
              </a:ext>
            </a:extLst>
          </p:cNvPr>
          <p:cNvGrpSpPr/>
          <p:nvPr/>
        </p:nvGrpSpPr>
        <p:grpSpPr>
          <a:xfrm>
            <a:off x="2514601" y="3515981"/>
            <a:ext cx="6376400" cy="858480"/>
            <a:chOff x="2514601" y="3560581"/>
            <a:chExt cx="6410238" cy="811504"/>
          </a:xfrm>
          <a:solidFill>
            <a:srgbClr val="054ADA"/>
          </a:solidFill>
        </p:grpSpPr>
        <p:sp>
          <p:nvSpPr>
            <p:cNvPr id="28" name="TextBox 27">
              <a:extLst>
                <a:ext uri="{FF2B5EF4-FFF2-40B4-BE49-F238E27FC236}">
                  <a16:creationId xmlns:a16="http://schemas.microsoft.com/office/drawing/2014/main" id="{AE5BA985-E401-D143-AE1A-BA23539621A7}"/>
                </a:ext>
              </a:extLst>
            </p:cNvPr>
            <p:cNvSpPr txBox="1"/>
            <p:nvPr/>
          </p:nvSpPr>
          <p:spPr>
            <a:xfrm>
              <a:off x="2514601" y="3603867"/>
              <a:ext cx="6400799" cy="768218"/>
            </a:xfrm>
            <a:prstGeom prst="rect">
              <a:avLst/>
            </a:prstGeom>
            <a:grpFill/>
          </p:spPr>
          <p:txBody>
            <a:bodyPr wrap="square" tIns="91440" rtlCol="0" anchor="t" anchorCtr="0">
              <a:noAutofit/>
            </a:bodyPr>
            <a:lstStyle/>
            <a:p>
              <a:pPr defTabSz="685766">
                <a:defRPr/>
              </a:pPr>
              <a:r>
                <a:rPr lang="ru-RU" sz="1200" dirty="0">
                  <a:solidFill>
                    <a:srgbClr val="FFFFFF"/>
                  </a:solidFill>
                  <a:latin typeface="IBM Plex Sans"/>
                </a:rPr>
                <a:t>Основные </a:t>
              </a:r>
              <a:endParaRPr lang="en-US" sz="1200" dirty="0">
                <a:solidFill>
                  <a:srgbClr val="FFFFFF"/>
                </a:solidFill>
                <a:latin typeface="IBM Plex Sans"/>
              </a:endParaRPr>
            </a:p>
            <a:p>
              <a:pPr defTabSz="685766">
                <a:defRPr/>
              </a:pPr>
              <a:r>
                <a:rPr lang="ru-RU" sz="1200" dirty="0">
                  <a:solidFill>
                    <a:srgbClr val="FFFFFF"/>
                  </a:solidFill>
                  <a:latin typeface="IBM Plex Sans"/>
                </a:rPr>
                <a:t>сервисы</a:t>
              </a:r>
              <a:endParaRPr lang="en-US" sz="1200" kern="0" dirty="0">
                <a:solidFill>
                  <a:srgbClr val="FFFFFF"/>
                </a:solidFill>
                <a:latin typeface="IBM Plex Sans"/>
                <a:cs typeface="Calibri"/>
              </a:endParaRPr>
            </a:p>
          </p:txBody>
        </p:sp>
        <p:sp>
          <p:nvSpPr>
            <p:cNvPr id="29" name="Text Placeholder 12">
              <a:extLst>
                <a:ext uri="{FF2B5EF4-FFF2-40B4-BE49-F238E27FC236}">
                  <a16:creationId xmlns:a16="http://schemas.microsoft.com/office/drawing/2014/main" id="{B446158D-4162-A040-9840-1F955C3DC95A}"/>
                </a:ext>
              </a:extLst>
            </p:cNvPr>
            <p:cNvSpPr txBox="1">
              <a:spLocks/>
            </p:cNvSpPr>
            <p:nvPr/>
          </p:nvSpPr>
          <p:spPr>
            <a:xfrm>
              <a:off x="3524285" y="3560581"/>
              <a:ext cx="2580198" cy="723875"/>
            </a:xfrm>
            <a:prstGeom prst="rect">
              <a:avLst/>
            </a:prstGeom>
            <a:noFill/>
          </p:spPr>
          <p:txBody>
            <a:bodyPr vert="horz" lIns="91440" tIns="91440" rIns="91440" bIns="9144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доступом пользователей </a:t>
              </a:r>
            </a:p>
            <a:p>
              <a:pPr marL="173034" lvl="1" indent="-173034" defTabSz="457189">
                <a:spcBef>
                  <a:spcPts val="200"/>
                </a:spcBef>
                <a:buFont typeface="Arial"/>
                <a:buChar char="–"/>
                <a:defRPr/>
              </a:pPr>
              <a:r>
                <a:rPr lang="ru-RU" sz="900" dirty="0">
                  <a:solidFill>
                    <a:srgbClr val="EAEAEA"/>
                  </a:solidFill>
                  <a:latin typeface="IBM Plex Sans"/>
                  <a:ea typeface="MS PGothic" charset="-128"/>
                </a:rPr>
                <a:t>Безопасность </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хранением</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Мониторинг и </a:t>
              </a:r>
              <a:r>
                <a:rPr lang="ru-RU" sz="900" dirty="0" err="1">
                  <a:solidFill>
                    <a:srgbClr val="EAEAEA"/>
                  </a:solidFill>
                  <a:latin typeface="IBM Plex Sans"/>
                  <a:ea typeface="MS PGothic" charset="-128"/>
                </a:rPr>
                <a:t>логирование</a:t>
              </a:r>
              <a:endParaRPr lang="en-US" sz="900" dirty="0">
                <a:solidFill>
                  <a:srgbClr val="EAEAEA"/>
                </a:solidFill>
                <a:latin typeface="IBM Plex Sans"/>
                <a:ea typeface="MS PGothic" charset="-128"/>
              </a:endParaRPr>
            </a:p>
            <a:p>
              <a:pPr marL="60322" indent="-60322" defTabSz="455450">
                <a:buFont typeface="Arial" panose="020B0604020202020204" pitchFamily="34" charset="0"/>
                <a:buChar char="•"/>
                <a:defRPr/>
              </a:pPr>
              <a:endParaRPr lang="en-US" sz="1200" dirty="0">
                <a:solidFill>
                  <a:srgbClr val="EAEAEA"/>
                </a:solidFill>
                <a:latin typeface="IBM Plex Sans"/>
              </a:endParaRPr>
            </a:p>
          </p:txBody>
        </p:sp>
        <p:sp>
          <p:nvSpPr>
            <p:cNvPr id="30" name="Text Placeholder 12">
              <a:extLst>
                <a:ext uri="{FF2B5EF4-FFF2-40B4-BE49-F238E27FC236}">
                  <a16:creationId xmlns:a16="http://schemas.microsoft.com/office/drawing/2014/main" id="{946251CD-368E-6D4C-97CB-7CFC92473520}"/>
                </a:ext>
              </a:extLst>
            </p:cNvPr>
            <p:cNvSpPr txBox="1">
              <a:spLocks/>
            </p:cNvSpPr>
            <p:nvPr/>
          </p:nvSpPr>
          <p:spPr>
            <a:xfrm>
              <a:off x="5915317" y="3585148"/>
              <a:ext cx="3009522" cy="723875"/>
            </a:xfrm>
            <a:prstGeom prst="rect">
              <a:avLst/>
            </a:prstGeom>
            <a:noFill/>
          </p:spPr>
          <p:txBody>
            <a:bodyPr vert="horz" lIns="91440" tIns="91440" rIns="91440" bIns="9144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4" lvl="1" indent="-173034" defTabSz="457189">
                <a:spcBef>
                  <a:spcPts val="200"/>
                </a:spcBef>
                <a:buFont typeface="Arial"/>
                <a:buChar char="–"/>
                <a:defRPr/>
              </a:pPr>
              <a:r>
                <a:rPr lang="ru-RU" sz="900" dirty="0">
                  <a:solidFill>
                    <a:srgbClr val="EAEAEA"/>
                  </a:solidFill>
                  <a:latin typeface="IBM Plex Sans"/>
                  <a:ea typeface="MS PGothic" charset="-128"/>
                </a:rPr>
                <a:t>Интерфейс предоставления сервисов </a:t>
              </a:r>
            </a:p>
            <a:p>
              <a:pPr marL="173034" lvl="1" indent="-173034" defTabSz="457189">
                <a:spcBef>
                  <a:spcPts val="200"/>
                </a:spcBef>
                <a:buFont typeface="Arial"/>
                <a:buChar char="–"/>
                <a:defRPr/>
              </a:pPr>
              <a:r>
                <a:rPr lang="ru-RU" sz="900" dirty="0">
                  <a:solidFill>
                    <a:srgbClr val="EAEAEA"/>
                  </a:solidFill>
                  <a:latin typeface="IBM Plex Sans"/>
                  <a:ea typeface="MS PGothic" charset="-128"/>
                </a:rPr>
                <a:t>Управление и контроль за ПО с открытым кодом</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a:solidFill>
                    <a:srgbClr val="EAEAEA"/>
                  </a:solidFill>
                  <a:latin typeface="IBM Plex Sans"/>
                  <a:ea typeface="MS PGothic" charset="-128"/>
                </a:rPr>
                <a:t>Диагностика</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r>
                <a:rPr lang="ru-RU" sz="900" dirty="0" err="1">
                  <a:solidFill>
                    <a:srgbClr val="EAEAEA"/>
                  </a:solidFill>
                  <a:latin typeface="IBM Plex Sans"/>
                  <a:ea typeface="MS PGothic" charset="-128"/>
                </a:rPr>
                <a:t>Бэкап</a:t>
              </a:r>
              <a:r>
                <a:rPr lang="ru-RU" sz="900" dirty="0">
                  <a:solidFill>
                    <a:srgbClr val="EAEAEA"/>
                  </a:solidFill>
                  <a:latin typeface="IBM Plex Sans"/>
                  <a:ea typeface="MS PGothic" charset="-128"/>
                </a:rPr>
                <a:t> и миграция</a:t>
              </a: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endParaRPr lang="en-US" sz="900" dirty="0">
                <a:solidFill>
                  <a:srgbClr val="EAEAEA"/>
                </a:solidFill>
                <a:latin typeface="IBM Plex Sans"/>
                <a:ea typeface="MS PGothic" charset="-128"/>
              </a:endParaRPr>
            </a:p>
            <a:p>
              <a:pPr marL="173034" lvl="1" indent="-173034" defTabSz="457189">
                <a:spcBef>
                  <a:spcPts val="200"/>
                </a:spcBef>
                <a:buFont typeface="Arial"/>
                <a:buChar char="–"/>
                <a:defRPr/>
              </a:pPr>
              <a:endParaRPr lang="en-US" sz="900" dirty="0">
                <a:solidFill>
                  <a:srgbClr val="EAEAEA"/>
                </a:solidFill>
                <a:latin typeface="IBM Plex Sans"/>
                <a:ea typeface="MS PGothic" charset="-128"/>
              </a:endParaRPr>
            </a:p>
          </p:txBody>
        </p:sp>
      </p:grpSp>
      <p:sp>
        <p:nvSpPr>
          <p:cNvPr id="31" name="TextBox 30">
            <a:extLst>
              <a:ext uri="{FF2B5EF4-FFF2-40B4-BE49-F238E27FC236}">
                <a16:creationId xmlns:a16="http://schemas.microsoft.com/office/drawing/2014/main" id="{78F243FD-7B60-B740-8A6E-DE842F8E9471}"/>
              </a:ext>
            </a:extLst>
          </p:cNvPr>
          <p:cNvSpPr txBox="1"/>
          <p:nvPr/>
        </p:nvSpPr>
        <p:spPr>
          <a:xfrm>
            <a:off x="2887038" y="4745276"/>
            <a:ext cx="5484889" cy="253916"/>
          </a:xfrm>
          <a:prstGeom prst="rect">
            <a:avLst/>
          </a:prstGeom>
          <a:noFill/>
        </p:spPr>
        <p:txBody>
          <a:bodyPr wrap="square" lIns="0" rtlCol="0">
            <a:spAutoFit/>
          </a:bodyPr>
          <a:lstStyle/>
          <a:p>
            <a:pPr defTabSz="183145">
              <a:defRPr/>
            </a:pPr>
            <a:r>
              <a:rPr lang="en-US" sz="1050">
                <a:solidFill>
                  <a:srgbClr val="FFFFFF"/>
                </a:solidFill>
                <a:latin typeface="IBM Plex Sans"/>
                <a:ea typeface="IBM Plex Sans" charset="0"/>
                <a:cs typeface="Arial" panose="020B0604020202020204" pitchFamily="34" charset="0"/>
              </a:rPr>
              <a:t>IBM Cloud | </a:t>
            </a:r>
            <a:r>
              <a:rPr lang="ru-RU" sz="1050">
                <a:solidFill>
                  <a:srgbClr val="FFFFFF"/>
                </a:solidFill>
                <a:latin typeface="IBM Plex Sans"/>
                <a:ea typeface="IBM Plex Sans" charset="0"/>
                <a:cs typeface="Arial" panose="020B0604020202020204" pitchFamily="34" charset="0"/>
              </a:rPr>
              <a:t>Частные облака</a:t>
            </a:r>
            <a:r>
              <a:rPr lang="en-US" sz="1050">
                <a:solidFill>
                  <a:srgbClr val="FFFFFF"/>
                </a:solidFill>
                <a:latin typeface="IBM Plex Sans"/>
                <a:ea typeface="IBM Plex Sans" charset="0"/>
                <a:cs typeface="Arial" panose="020B0604020202020204" pitchFamily="34" charset="0"/>
              </a:rPr>
              <a:t> |</a:t>
            </a:r>
            <a:r>
              <a:rPr lang="ru-RU" sz="1050">
                <a:solidFill>
                  <a:srgbClr val="FFFFFF"/>
                </a:solidFill>
                <a:latin typeface="IBM Plex Sans"/>
                <a:ea typeface="IBM Plex Sans" charset="0"/>
                <a:cs typeface="Arial" panose="020B0604020202020204" pitchFamily="34" charset="0"/>
              </a:rPr>
              <a:t> любые российские и зарубежные </a:t>
            </a:r>
            <a:r>
              <a:rPr lang="en-US" sz="1050">
                <a:solidFill>
                  <a:srgbClr val="FFFFFF"/>
                </a:solidFill>
                <a:latin typeface="IBM Plex Sans"/>
                <a:ea typeface="IBM Plex Sans" charset="0"/>
                <a:cs typeface="Arial" panose="020B0604020202020204" pitchFamily="34" charset="0"/>
              </a:rPr>
              <a:t>cloud</a:t>
            </a:r>
            <a:r>
              <a:rPr lang="ru-RU" sz="1050">
                <a:solidFill>
                  <a:srgbClr val="FFFFFF"/>
                </a:solidFill>
                <a:latin typeface="IBM Plex Sans"/>
                <a:ea typeface="IBM Plex Sans" charset="0"/>
                <a:cs typeface="Arial" panose="020B0604020202020204" pitchFamily="34" charset="0"/>
              </a:rPr>
              <a:t> провайдеры</a:t>
            </a:r>
            <a:r>
              <a:rPr lang="en-US" sz="1050">
                <a:solidFill>
                  <a:srgbClr val="FFFFFF"/>
                </a:solidFill>
                <a:latin typeface="IBM Plex Sans"/>
                <a:ea typeface="IBM Plex Sans" charset="0"/>
                <a:cs typeface="Arial" panose="020B0604020202020204" pitchFamily="34" charset="0"/>
              </a:rPr>
              <a:t> </a:t>
            </a:r>
          </a:p>
        </p:txBody>
      </p:sp>
      <p:sp>
        <p:nvSpPr>
          <p:cNvPr id="33" name="TextBox 32">
            <a:extLst>
              <a:ext uri="{FF2B5EF4-FFF2-40B4-BE49-F238E27FC236}">
                <a16:creationId xmlns:a16="http://schemas.microsoft.com/office/drawing/2014/main" id="{8EB9F9C7-BD3B-9940-A29A-2E7E8C488826}"/>
              </a:ext>
            </a:extLst>
          </p:cNvPr>
          <p:cNvSpPr txBox="1"/>
          <p:nvPr/>
        </p:nvSpPr>
        <p:spPr>
          <a:xfrm>
            <a:off x="2490202" y="4445809"/>
            <a:ext cx="6400800" cy="253916"/>
          </a:xfrm>
          <a:prstGeom prst="rect">
            <a:avLst/>
          </a:prstGeom>
          <a:solidFill>
            <a:srgbClr val="FF0000"/>
          </a:solidFill>
        </p:spPr>
        <p:txBody>
          <a:bodyPr wrap="square" lIns="0" rtlCol="0">
            <a:spAutoFit/>
          </a:bodyPr>
          <a:lstStyle/>
          <a:p>
            <a:pPr algn="ctr" defTabSz="183145">
              <a:defRPr/>
            </a:pPr>
            <a:r>
              <a:rPr lang="en-US" sz="1000">
                <a:solidFill>
                  <a:srgbClr val="FFFFFF"/>
                </a:solidFill>
                <a:latin typeface="IBM Plex Sans"/>
                <a:ea typeface="IBM Plex Sans" charset="0"/>
                <a:cs typeface="Arial" panose="020B0604020202020204" pitchFamily="34" charset="0"/>
              </a:rPr>
              <a:t>Red Hat OpenShift</a:t>
            </a:r>
          </a:p>
        </p:txBody>
      </p:sp>
      <p:sp>
        <p:nvSpPr>
          <p:cNvPr id="32" name="Text Placeholder 23">
            <a:extLst>
              <a:ext uri="{FF2B5EF4-FFF2-40B4-BE49-F238E27FC236}">
                <a16:creationId xmlns:a16="http://schemas.microsoft.com/office/drawing/2014/main" id="{5A173B9F-A944-F842-BFA4-4A5018BA990A}"/>
              </a:ext>
            </a:extLst>
          </p:cNvPr>
          <p:cNvSpPr txBox="1">
            <a:spLocks/>
          </p:cNvSpPr>
          <p:nvPr/>
        </p:nvSpPr>
        <p:spPr>
          <a:xfrm>
            <a:off x="1583061" y="2278336"/>
            <a:ext cx="488189" cy="120746"/>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Infuse </a:t>
            </a:r>
            <a:br>
              <a:rPr lang="en-US" sz="900" dirty="0">
                <a:solidFill>
                  <a:srgbClr val="FFFFFF"/>
                </a:solidFill>
                <a:latin typeface="IBM Plex Sans"/>
                <a:cs typeface="Calibri"/>
              </a:rPr>
            </a:br>
            <a:endParaRPr lang="en-US" sz="900" dirty="0">
              <a:solidFill>
                <a:srgbClr val="FFFFFF"/>
              </a:solidFill>
              <a:latin typeface="IBM Plex Sans"/>
              <a:cs typeface="Calibri"/>
            </a:endParaRPr>
          </a:p>
        </p:txBody>
      </p:sp>
      <p:sp>
        <p:nvSpPr>
          <p:cNvPr id="36" name="Text Placeholder 23">
            <a:extLst>
              <a:ext uri="{FF2B5EF4-FFF2-40B4-BE49-F238E27FC236}">
                <a16:creationId xmlns:a16="http://schemas.microsoft.com/office/drawing/2014/main" id="{D82E9BF7-AF5E-4D44-8ADD-DE8F1AF97622}"/>
              </a:ext>
            </a:extLst>
          </p:cNvPr>
          <p:cNvSpPr txBox="1">
            <a:spLocks/>
          </p:cNvSpPr>
          <p:nvPr/>
        </p:nvSpPr>
        <p:spPr>
          <a:xfrm>
            <a:off x="-2781302" y="4952273"/>
            <a:ext cx="2822648" cy="657481"/>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5783">
              <a:spcBef>
                <a:spcPts val="0"/>
              </a:spcBef>
              <a:defRPr/>
            </a:pPr>
            <a:r>
              <a:rPr lang="en-US" sz="600" b="1">
                <a:solidFill>
                  <a:srgbClr val="EAEAEA"/>
                </a:solidFill>
                <a:latin typeface="IBM Plex Sans"/>
                <a:cs typeface="Calibri"/>
              </a:rPr>
              <a:t>Collect</a:t>
            </a:r>
            <a:r>
              <a:rPr lang="en-US" sz="600">
                <a:solidFill>
                  <a:srgbClr val="EAEAEA"/>
                </a:solidFill>
                <a:latin typeface="IBM Plex Sans"/>
                <a:cs typeface="Calibri"/>
              </a:rPr>
              <a:t>  </a:t>
            </a:r>
            <a:br>
              <a:rPr lang="en-US" sz="600">
                <a:solidFill>
                  <a:srgbClr val="EAEAEA"/>
                </a:solidFill>
                <a:latin typeface="IBM Plex Sans"/>
                <a:cs typeface="Calibri"/>
              </a:rPr>
            </a:br>
            <a:r>
              <a:rPr lang="en-US" sz="600">
                <a:solidFill>
                  <a:srgbClr val="EAEAEA"/>
                </a:solidFill>
                <a:latin typeface="IBM Plex Sans"/>
                <a:cs typeface="Calibri"/>
              </a:rPr>
              <a:t>Make data simple and accessible</a:t>
            </a:r>
            <a:br>
              <a:rPr lang="en-US" sz="600">
                <a:solidFill>
                  <a:srgbClr val="EAEAEA"/>
                </a:solidFill>
                <a:latin typeface="IBM Plex Sans"/>
                <a:cs typeface="Calibri"/>
              </a:rPr>
            </a:br>
            <a:endParaRPr lang="en-US" sz="600">
              <a:solidFill>
                <a:srgbClr val="EAEAEA"/>
              </a:solidFill>
              <a:latin typeface="IBM Plex Sans Regular" charset="0"/>
              <a:ea typeface="IBM Plex Sans Regular" charset="0"/>
              <a:cs typeface="IBM Plex Sans Regular" charset="0"/>
              <a:sym typeface="Helvetica Neue"/>
            </a:endParaRPr>
          </a:p>
          <a:p>
            <a:pPr defTabSz="685783">
              <a:spcBef>
                <a:spcPts val="0"/>
              </a:spcBef>
              <a:defRPr/>
            </a:pPr>
            <a:endParaRPr lang="en-US" sz="600">
              <a:solidFill>
                <a:srgbClr val="FFFFFF"/>
              </a:solidFill>
              <a:latin typeface="IBM Plex Sans"/>
              <a:cs typeface="Calibri"/>
            </a:endParaRPr>
          </a:p>
          <a:p>
            <a:pPr defTabSz="685783">
              <a:spcBef>
                <a:spcPts val="0"/>
              </a:spcBef>
              <a:defRPr/>
            </a:pPr>
            <a:endParaRPr lang="en-US" sz="600">
              <a:solidFill>
                <a:srgbClr val="FFFFFF"/>
              </a:solidFill>
              <a:latin typeface="IBM Plex Sans"/>
              <a:cs typeface="Calibri"/>
            </a:endParaRPr>
          </a:p>
        </p:txBody>
      </p:sp>
      <p:sp>
        <p:nvSpPr>
          <p:cNvPr id="38" name="Text Placeholder 23">
            <a:extLst>
              <a:ext uri="{FF2B5EF4-FFF2-40B4-BE49-F238E27FC236}">
                <a16:creationId xmlns:a16="http://schemas.microsoft.com/office/drawing/2014/main" id="{C59469B5-AB18-6D43-8253-708A618871B3}"/>
              </a:ext>
            </a:extLst>
          </p:cNvPr>
          <p:cNvSpPr txBox="1">
            <a:spLocks/>
          </p:cNvSpPr>
          <p:nvPr/>
        </p:nvSpPr>
        <p:spPr>
          <a:xfrm>
            <a:off x="1396283" y="2521103"/>
            <a:ext cx="566081" cy="13284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Analyze</a:t>
            </a:r>
            <a:endParaRPr lang="en-US" sz="900" dirty="0">
              <a:solidFill>
                <a:srgbClr val="FFFFFF"/>
              </a:solidFill>
              <a:latin typeface="IBM Plex Sans"/>
              <a:cs typeface="Calibri"/>
            </a:endParaRPr>
          </a:p>
        </p:txBody>
      </p:sp>
      <p:sp>
        <p:nvSpPr>
          <p:cNvPr id="39" name="Text Placeholder 23">
            <a:extLst>
              <a:ext uri="{FF2B5EF4-FFF2-40B4-BE49-F238E27FC236}">
                <a16:creationId xmlns:a16="http://schemas.microsoft.com/office/drawing/2014/main" id="{95698ECF-2F7E-8144-B1AA-4C17847985BA}"/>
              </a:ext>
            </a:extLst>
          </p:cNvPr>
          <p:cNvSpPr txBox="1">
            <a:spLocks/>
          </p:cNvSpPr>
          <p:nvPr/>
        </p:nvSpPr>
        <p:spPr>
          <a:xfrm>
            <a:off x="1176785" y="2789336"/>
            <a:ext cx="524879" cy="11238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Organize</a:t>
            </a:r>
            <a:endParaRPr lang="en-US" sz="900" dirty="0">
              <a:solidFill>
                <a:srgbClr val="FFFFFF"/>
              </a:solidFill>
              <a:latin typeface="IBM Plex Sans"/>
              <a:cs typeface="Calibri"/>
            </a:endParaRPr>
          </a:p>
        </p:txBody>
      </p:sp>
      <p:sp>
        <p:nvSpPr>
          <p:cNvPr id="40" name="Text Placeholder 23">
            <a:extLst>
              <a:ext uri="{FF2B5EF4-FFF2-40B4-BE49-F238E27FC236}">
                <a16:creationId xmlns:a16="http://schemas.microsoft.com/office/drawing/2014/main" id="{6CD3E8CD-4CF3-1D47-B373-31399EC031AE}"/>
              </a:ext>
            </a:extLst>
          </p:cNvPr>
          <p:cNvSpPr txBox="1">
            <a:spLocks/>
          </p:cNvSpPr>
          <p:nvPr/>
        </p:nvSpPr>
        <p:spPr>
          <a:xfrm>
            <a:off x="859660" y="3040610"/>
            <a:ext cx="403963" cy="14878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900" b="1" dirty="0">
                <a:solidFill>
                  <a:srgbClr val="FFFFFF"/>
                </a:solidFill>
                <a:latin typeface="IBM Plex Sans"/>
                <a:cs typeface="Calibri"/>
              </a:rPr>
              <a:t>Collect</a:t>
            </a:r>
            <a:endParaRPr lang="en-US" sz="900" dirty="0">
              <a:solidFill>
                <a:srgbClr val="FFFFFF"/>
              </a:solidFill>
              <a:latin typeface="IBM Plex Sans"/>
              <a:cs typeface="Calibri"/>
            </a:endParaRPr>
          </a:p>
        </p:txBody>
      </p:sp>
      <p:sp>
        <p:nvSpPr>
          <p:cNvPr id="34" name="Text Placeholder 12">
            <a:extLst>
              <a:ext uri="{FF2B5EF4-FFF2-40B4-BE49-F238E27FC236}">
                <a16:creationId xmlns:a16="http://schemas.microsoft.com/office/drawing/2014/main" id="{7BEDEA7F-72E3-4A43-9BC2-D53DF28AD3C9}"/>
              </a:ext>
            </a:extLst>
          </p:cNvPr>
          <p:cNvSpPr txBox="1">
            <a:spLocks/>
          </p:cNvSpPr>
          <p:nvPr/>
        </p:nvSpPr>
        <p:spPr>
          <a:xfrm>
            <a:off x="4692074" y="1760292"/>
            <a:ext cx="1937327" cy="1733816"/>
          </a:xfrm>
          <a:prstGeom prst="rect">
            <a:avLst/>
          </a:prstGeom>
          <a:solidFill>
            <a:srgbClr val="408BFC"/>
          </a:solidFill>
        </p:spPr>
        <p:txBody>
          <a:bodyPr vert="horz" lIns="91440" tIns="91440" rIns="91440" bIns="9144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200" kern="0" dirty="0"/>
              <a:t>Organize</a:t>
            </a:r>
          </a:p>
          <a:p>
            <a:pPr marL="173034" lvl="1" indent="-173034">
              <a:spcBef>
                <a:spcPts val="500"/>
              </a:spcBef>
              <a:buFont typeface="Arial"/>
              <a:buChar char="–"/>
              <a:defRPr/>
            </a:pPr>
            <a:r>
              <a:rPr lang="ru-RU" sz="900" kern="0" dirty="0">
                <a:ea typeface="MS PGothic" charset="-128"/>
              </a:rPr>
              <a:t>Трансформация данных </a:t>
            </a:r>
            <a:endParaRPr lang="en-US" sz="900" kern="0" dirty="0">
              <a:ea typeface="MS PGothic" charset="-128"/>
            </a:endParaRPr>
          </a:p>
          <a:p>
            <a:pPr marL="173034" lvl="1" indent="-173034">
              <a:spcBef>
                <a:spcPts val="500"/>
              </a:spcBef>
              <a:buFont typeface="Arial"/>
              <a:buChar char="–"/>
              <a:defRPr/>
            </a:pPr>
            <a:r>
              <a:rPr lang="ru-RU" sz="900" kern="0" dirty="0">
                <a:ea typeface="MS PGothic" charset="-128"/>
              </a:rPr>
              <a:t>Профилирование и качество данных</a:t>
            </a:r>
          </a:p>
          <a:p>
            <a:pPr marL="173034" lvl="1" indent="-173034">
              <a:spcBef>
                <a:spcPts val="500"/>
              </a:spcBef>
              <a:buFont typeface="Arial"/>
              <a:buChar char="–"/>
              <a:defRPr/>
            </a:pPr>
            <a:r>
              <a:rPr lang="ru-RU" sz="900" kern="0" dirty="0">
                <a:ea typeface="MS PGothic" charset="-128"/>
              </a:rPr>
              <a:t>Политики и правила</a:t>
            </a:r>
            <a:endParaRPr lang="en-US" sz="900" kern="0" dirty="0">
              <a:ea typeface="MS PGothic" charset="-128"/>
            </a:endParaRPr>
          </a:p>
          <a:p>
            <a:pPr marL="173034" lvl="1" indent="-173034">
              <a:spcBef>
                <a:spcPts val="500"/>
              </a:spcBef>
              <a:buFont typeface="Arial"/>
              <a:buChar char="–"/>
              <a:defRPr/>
            </a:pPr>
            <a:r>
              <a:rPr lang="ru-RU" sz="900" kern="0" dirty="0">
                <a:ea typeface="MS PGothic" charset="-128"/>
              </a:rPr>
              <a:t>Каталогизация данных</a:t>
            </a:r>
            <a:endParaRPr lang="en-US" sz="900" kern="0" dirty="0">
              <a:ea typeface="MS PGothic" charset="-128"/>
            </a:endParaRPr>
          </a:p>
          <a:p>
            <a:pPr marL="173034" lvl="1" indent="-173034">
              <a:spcBef>
                <a:spcPts val="500"/>
              </a:spcBef>
              <a:buFont typeface="Arial"/>
              <a:buChar char="–"/>
              <a:defRPr/>
            </a:pPr>
            <a:r>
              <a:rPr lang="en-US" sz="900" kern="0" dirty="0">
                <a:ea typeface="MS PGothic" charset="-128"/>
              </a:rPr>
              <a:t>Self-service </a:t>
            </a:r>
            <a:r>
              <a:rPr lang="ru-RU" sz="900" kern="0" dirty="0">
                <a:ea typeface="MS PGothic" charset="-128"/>
              </a:rPr>
              <a:t>инструменты по поиску и исследованию  данных</a:t>
            </a:r>
            <a:endParaRPr lang="en-US" sz="900" kern="0" dirty="0">
              <a:ea typeface="MS PGothic" charset="-128"/>
            </a:endParaRPr>
          </a:p>
        </p:txBody>
      </p:sp>
    </p:spTree>
    <p:extLst>
      <p:ext uri="{BB962C8B-B14F-4D97-AF65-F5344CB8AC3E}">
        <p14:creationId xmlns:p14="http://schemas.microsoft.com/office/powerpoint/2010/main" val="77195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8600" y="209320"/>
            <a:ext cx="7417106" cy="423153"/>
          </a:xfrm>
        </p:spPr>
        <p:txBody>
          <a:bodyPr/>
          <a:lstStyle/>
          <a:p>
            <a:r>
              <a:rPr lang="en-US" sz="2800" dirty="0"/>
              <a:t>IBM </a:t>
            </a:r>
            <a:r>
              <a:rPr lang="en-US" sz="2800" dirty="0" err="1"/>
              <a:t>AutoAI</a:t>
            </a:r>
            <a:r>
              <a:rPr lang="ru-RU" sz="2800" dirty="0"/>
              <a:t> дает возможность</a:t>
            </a:r>
          </a:p>
        </p:txBody>
      </p:sp>
      <p:grpSp>
        <p:nvGrpSpPr>
          <p:cNvPr id="6" name="Group 5">
            <a:extLst>
              <a:ext uri="{FF2B5EF4-FFF2-40B4-BE49-F238E27FC236}">
                <a16:creationId xmlns:a16="http://schemas.microsoft.com/office/drawing/2014/main" id="{20DE1270-A0C7-7F40-AD23-98FA602DED47}"/>
              </a:ext>
            </a:extLst>
          </p:cNvPr>
          <p:cNvGrpSpPr/>
          <p:nvPr/>
        </p:nvGrpSpPr>
        <p:grpSpPr>
          <a:xfrm>
            <a:off x="373311" y="954348"/>
            <a:ext cx="8214877" cy="3700848"/>
            <a:chOff x="457200" y="1228804"/>
            <a:chExt cx="8214877" cy="3700848"/>
          </a:xfrm>
        </p:grpSpPr>
        <p:pic>
          <p:nvPicPr>
            <p:cNvPr id="7" name="Graphic 6" descr="Head with Gears">
              <a:extLst>
                <a:ext uri="{FF2B5EF4-FFF2-40B4-BE49-F238E27FC236}">
                  <a16:creationId xmlns:a16="http://schemas.microsoft.com/office/drawing/2014/main" id="{E678F763-65E4-C742-8486-5EBD1F34DA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 y="2487143"/>
              <a:ext cx="811530" cy="811530"/>
            </a:xfrm>
            <a:prstGeom prst="rect">
              <a:avLst/>
            </a:prstGeom>
            <a:effectLst>
              <a:innerShdw blurRad="63500" dist="50800" dir="13500000">
                <a:prstClr val="black">
                  <a:alpha val="50000"/>
                </a:prstClr>
              </a:innerShdw>
            </a:effectLst>
          </p:spPr>
        </p:pic>
        <p:pic>
          <p:nvPicPr>
            <p:cNvPr id="9" name="Graphic 8" descr="Gauge">
              <a:extLst>
                <a:ext uri="{FF2B5EF4-FFF2-40B4-BE49-F238E27FC236}">
                  <a16:creationId xmlns:a16="http://schemas.microsoft.com/office/drawing/2014/main" id="{DD610C83-8C65-3743-B1B8-5E1D87EBFE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01" y="1228804"/>
              <a:ext cx="811530" cy="811530"/>
            </a:xfrm>
            <a:prstGeom prst="rect">
              <a:avLst/>
            </a:prstGeom>
            <a:effectLst>
              <a:innerShdw blurRad="63500" dist="50800" dir="13500000">
                <a:prstClr val="black">
                  <a:alpha val="50000"/>
                </a:prstClr>
              </a:innerShdw>
            </a:effectLst>
          </p:spPr>
        </p:pic>
        <p:pic>
          <p:nvPicPr>
            <p:cNvPr id="10" name="Graphic 9" descr="Microscope">
              <a:extLst>
                <a:ext uri="{FF2B5EF4-FFF2-40B4-BE49-F238E27FC236}">
                  <a16:creationId xmlns:a16="http://schemas.microsoft.com/office/drawing/2014/main" id="{736A09CC-53CA-9D4E-BB90-63C7F45134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3450" y="1236745"/>
              <a:ext cx="813661" cy="813661"/>
            </a:xfrm>
            <a:prstGeom prst="rect">
              <a:avLst/>
            </a:prstGeom>
            <a:effectLst>
              <a:innerShdw blurRad="63500" dist="50800" dir="13500000">
                <a:prstClr val="black">
                  <a:alpha val="50000"/>
                </a:prstClr>
              </a:innerShdw>
            </a:effectLst>
          </p:spPr>
        </p:pic>
        <p:pic>
          <p:nvPicPr>
            <p:cNvPr id="11" name="Graphic 10" descr="Medal">
              <a:extLst>
                <a:ext uri="{FF2B5EF4-FFF2-40B4-BE49-F238E27FC236}">
                  <a16:creationId xmlns:a16="http://schemas.microsoft.com/office/drawing/2014/main" id="{45E6F106-9D14-4C44-BC3D-BA0A837F5A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8178" y="2564496"/>
              <a:ext cx="811530" cy="811530"/>
            </a:xfrm>
            <a:prstGeom prst="rect">
              <a:avLst/>
            </a:prstGeom>
            <a:effectLst>
              <a:innerShdw blurRad="63500" dist="50800" dir="13500000">
                <a:prstClr val="black">
                  <a:alpha val="50000"/>
                </a:prstClr>
              </a:innerShdw>
            </a:effectLst>
          </p:spPr>
        </p:pic>
        <p:pic>
          <p:nvPicPr>
            <p:cNvPr id="12" name="Graphic 11" descr="Rocket">
              <a:extLst>
                <a:ext uri="{FF2B5EF4-FFF2-40B4-BE49-F238E27FC236}">
                  <a16:creationId xmlns:a16="http://schemas.microsoft.com/office/drawing/2014/main" id="{66807FFE-424C-8F4D-8054-F8EC8B6153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8529" y="3949862"/>
              <a:ext cx="811530" cy="811530"/>
            </a:xfrm>
            <a:prstGeom prst="rect">
              <a:avLst/>
            </a:prstGeom>
            <a:effectLst>
              <a:innerShdw blurRad="63500" dist="50800" dir="13500000">
                <a:prstClr val="black">
                  <a:alpha val="50000"/>
                </a:prstClr>
              </a:innerShdw>
            </a:effectLst>
          </p:spPr>
        </p:pic>
        <p:sp>
          <p:nvSpPr>
            <p:cNvPr id="13" name="TextBox 12">
              <a:extLst>
                <a:ext uri="{FF2B5EF4-FFF2-40B4-BE49-F238E27FC236}">
                  <a16:creationId xmlns:a16="http://schemas.microsoft.com/office/drawing/2014/main" id="{67D849C6-168D-B243-A4F1-542BAD43832A}"/>
                </a:ext>
              </a:extLst>
            </p:cNvPr>
            <p:cNvSpPr txBox="1"/>
            <p:nvPr/>
          </p:nvSpPr>
          <p:spPr>
            <a:xfrm>
              <a:off x="1470931" y="1330732"/>
              <a:ext cx="2701018"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Строить</a:t>
              </a:r>
              <a:r>
                <a:rPr lang="en-US" sz="1750" b="1" kern="0" dirty="0">
                  <a:latin typeface="IBM Plex Sans" panose="020B0503050203000203" pitchFamily="34" charset="77"/>
                  <a:cs typeface="Arial"/>
                  <a:sym typeface="Arial"/>
                </a:rPr>
                <a:t> </a:t>
              </a:r>
              <a:r>
                <a:rPr lang="ru-RU" sz="1750" b="1" kern="0" dirty="0">
                  <a:latin typeface="IBM Plex Sans" panose="020B0503050203000203" pitchFamily="34" charset="77"/>
                  <a:cs typeface="Arial"/>
                  <a:sym typeface="Arial"/>
                </a:rPr>
                <a:t>прогнозные модели быстрее</a:t>
              </a:r>
            </a:p>
            <a:p>
              <a:pPr hangingPunct="0">
                <a:defRPr/>
              </a:pPr>
              <a:r>
                <a:rPr lang="ru-RU" sz="1250" kern="0" dirty="0">
                  <a:latin typeface="IBM Plex Sans"/>
                  <a:cs typeface="Arial"/>
                  <a:sym typeface="Arial"/>
                </a:rPr>
                <a:t>Автоматизация подготовки данных и разработки моделей</a:t>
              </a:r>
              <a:endParaRPr lang="en-US" sz="1250" kern="0" dirty="0">
                <a:latin typeface="IBM Plex Sans"/>
                <a:cs typeface="Arial"/>
                <a:sym typeface="Arial"/>
              </a:endParaRPr>
            </a:p>
          </p:txBody>
        </p:sp>
        <p:sp>
          <p:nvSpPr>
            <p:cNvPr id="14" name="TextBox 13">
              <a:extLst>
                <a:ext uri="{FF2B5EF4-FFF2-40B4-BE49-F238E27FC236}">
                  <a16:creationId xmlns:a16="http://schemas.microsoft.com/office/drawing/2014/main" id="{62C226B5-E67F-3845-88A0-7E9E9746F521}"/>
                </a:ext>
              </a:extLst>
            </p:cNvPr>
            <p:cNvSpPr txBox="1"/>
            <p:nvPr/>
          </p:nvSpPr>
          <p:spPr>
            <a:xfrm>
              <a:off x="1470931" y="2576451"/>
              <a:ext cx="2807454"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Нивелировать недостаток экспертизы</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Не требуются навыки программирования</a:t>
              </a:r>
              <a:endParaRPr lang="en-US" sz="1250" kern="0" dirty="0">
                <a:latin typeface="IBM Plex Sans"/>
                <a:cs typeface="Arial"/>
                <a:sym typeface="Arial"/>
              </a:endParaRPr>
            </a:p>
          </p:txBody>
        </p:sp>
        <p:sp>
          <p:nvSpPr>
            <p:cNvPr id="16" name="TextBox 15">
              <a:extLst>
                <a:ext uri="{FF2B5EF4-FFF2-40B4-BE49-F238E27FC236}">
                  <a16:creationId xmlns:a16="http://schemas.microsoft.com/office/drawing/2014/main" id="{9CB2CA02-AF8F-D244-8EF8-FC3C07DACCB4}"/>
                </a:ext>
              </a:extLst>
            </p:cNvPr>
            <p:cNvSpPr txBox="1"/>
            <p:nvPr/>
          </p:nvSpPr>
          <p:spPr>
            <a:xfrm>
              <a:off x="5737368" y="1262804"/>
              <a:ext cx="2934709" cy="1131079"/>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Создать новые признаки</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Автоматическое создание признаков, позволяет извлечь больше полезной информации из данных</a:t>
              </a:r>
              <a:endParaRPr lang="en-US" sz="1250" kern="0" dirty="0">
                <a:latin typeface="IBM Plex Sans"/>
                <a:cs typeface="Arial"/>
                <a:sym typeface="Arial"/>
              </a:endParaRPr>
            </a:p>
          </p:txBody>
        </p:sp>
        <p:sp>
          <p:nvSpPr>
            <p:cNvPr id="17" name="TextBox 16">
              <a:extLst>
                <a:ext uri="{FF2B5EF4-FFF2-40B4-BE49-F238E27FC236}">
                  <a16:creationId xmlns:a16="http://schemas.microsoft.com/office/drawing/2014/main" id="{2E38F1A6-3B21-0C4A-BD41-F7FFF86BE865}"/>
                </a:ext>
              </a:extLst>
            </p:cNvPr>
            <p:cNvSpPr txBox="1"/>
            <p:nvPr/>
          </p:nvSpPr>
          <p:spPr>
            <a:xfrm>
              <a:off x="5737369" y="2574233"/>
              <a:ext cx="2835536" cy="120802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Ранжировать и анализировать модели</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Возможность быстро сравнивать между собой разные процессы подготовки данных и моделей</a:t>
              </a:r>
              <a:endParaRPr lang="en-US" sz="1250" kern="0" dirty="0">
                <a:latin typeface="IBM Plex Sans"/>
                <a:cs typeface="Arial"/>
                <a:sym typeface="Arial"/>
              </a:endParaRPr>
            </a:p>
          </p:txBody>
        </p:sp>
        <p:sp>
          <p:nvSpPr>
            <p:cNvPr id="18" name="TextBox 17">
              <a:extLst>
                <a:ext uri="{FF2B5EF4-FFF2-40B4-BE49-F238E27FC236}">
                  <a16:creationId xmlns:a16="http://schemas.microsoft.com/office/drawing/2014/main" id="{A79495C2-F2F7-3343-A8FB-BB96BAB21589}"/>
                </a:ext>
              </a:extLst>
            </p:cNvPr>
            <p:cNvSpPr txBox="1"/>
            <p:nvPr/>
          </p:nvSpPr>
          <p:spPr>
            <a:xfrm>
              <a:off x="3650317" y="3913989"/>
              <a:ext cx="2835536" cy="1015663"/>
            </a:xfrm>
            <a:prstGeom prst="rect">
              <a:avLst/>
            </a:prstGeom>
            <a:noFill/>
          </p:spPr>
          <p:txBody>
            <a:bodyPr wrap="square" rtlCol="0" anchor="t">
              <a:spAutoFit/>
            </a:bodyPr>
            <a:lstStyle/>
            <a:p>
              <a:pPr hangingPunct="0">
                <a:defRPr/>
              </a:pPr>
              <a:r>
                <a:rPr lang="ru-RU" sz="1750" b="1" kern="0" dirty="0">
                  <a:latin typeface="IBM Plex Sans" panose="020B0503050203000203" pitchFamily="34" charset="77"/>
                  <a:cs typeface="Arial"/>
                  <a:sym typeface="Arial"/>
                </a:rPr>
                <a:t>Разворачивать модели в несколько кликов</a:t>
              </a:r>
              <a:endParaRPr lang="en-US" sz="1750" b="1" kern="0" dirty="0">
                <a:latin typeface="IBM Plex Sans" panose="020B0503050203000203" pitchFamily="34" charset="77"/>
                <a:cs typeface="Arial"/>
                <a:sym typeface="Arial"/>
              </a:endParaRPr>
            </a:p>
            <a:p>
              <a:pPr hangingPunct="0">
                <a:defRPr/>
              </a:pPr>
              <a:r>
                <a:rPr lang="ru-RU" sz="1250" kern="0" dirty="0">
                  <a:latin typeface="IBM Plex Sans"/>
                  <a:cs typeface="Arial"/>
                  <a:sym typeface="Arial"/>
                </a:rPr>
                <a:t>Разработанные модели могут быть развернуты в виде </a:t>
              </a:r>
              <a:r>
                <a:rPr lang="en-US" sz="1250" kern="0" dirty="0">
                  <a:latin typeface="IBM Plex Sans"/>
                  <a:cs typeface="Arial"/>
                  <a:sym typeface="Arial"/>
                </a:rPr>
                <a:t>web-</a:t>
              </a:r>
              <a:r>
                <a:rPr lang="ru-RU" sz="1250" kern="0" dirty="0">
                  <a:latin typeface="IBM Plex Sans"/>
                  <a:cs typeface="Arial"/>
                  <a:sym typeface="Arial"/>
                </a:rPr>
                <a:t>сервисов</a:t>
              </a:r>
              <a:endParaRPr lang="en-US" sz="1250" kern="0" dirty="0">
                <a:latin typeface="IBM Plex Sans"/>
                <a:cs typeface="Arial"/>
                <a:sym typeface="Arial"/>
              </a:endParaRPr>
            </a:p>
          </p:txBody>
        </p:sp>
      </p:grpSp>
      <p:pic>
        <p:nvPicPr>
          <p:cNvPr id="3" name="Picture 2">
            <a:extLst>
              <a:ext uri="{FF2B5EF4-FFF2-40B4-BE49-F238E27FC236}">
                <a16:creationId xmlns:a16="http://schemas.microsoft.com/office/drawing/2014/main" id="{BC9A5B7C-577F-B94C-9365-FD2864A4B21E}"/>
              </a:ext>
            </a:extLst>
          </p:cNvPr>
          <p:cNvPicPr>
            <a:picLocks noChangeAspect="1"/>
          </p:cNvPicPr>
          <p:nvPr/>
        </p:nvPicPr>
        <p:blipFill>
          <a:blip r:embed="rId12"/>
          <a:stretch>
            <a:fillRect/>
          </a:stretch>
        </p:blipFill>
        <p:spPr>
          <a:xfrm>
            <a:off x="7048500" y="31115"/>
            <a:ext cx="2095500" cy="825500"/>
          </a:xfrm>
          <a:prstGeom prst="rect">
            <a:avLst/>
          </a:prstGeom>
        </p:spPr>
      </p:pic>
    </p:spTree>
    <p:extLst>
      <p:ext uri="{BB962C8B-B14F-4D97-AF65-F5344CB8AC3E}">
        <p14:creationId xmlns:p14="http://schemas.microsoft.com/office/powerpoint/2010/main" val="256943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3B7F5EDB-E266-C745-BA90-72D8EAB81340}"/>
              </a:ext>
            </a:extLst>
          </p:cNvPr>
          <p:cNvSpPr>
            <a:spLocks noGrp="1"/>
          </p:cNvSpPr>
          <p:nvPr>
            <p:ph type="title"/>
          </p:nvPr>
        </p:nvSpPr>
        <p:spPr>
          <a:xfrm>
            <a:off x="228601" y="334459"/>
            <a:ext cx="4114801" cy="394092"/>
          </a:xfrm>
        </p:spPr>
        <p:txBody>
          <a:bodyPr/>
          <a:lstStyle/>
          <a:p>
            <a:r>
              <a:rPr lang="ru-RU" dirty="0">
                <a:solidFill>
                  <a:schemeClr val="bg1"/>
                </a:solidFill>
              </a:rPr>
              <a:t>Как работает </a:t>
            </a:r>
            <a:r>
              <a:rPr lang="en-US" dirty="0" err="1">
                <a:solidFill>
                  <a:schemeClr val="bg1"/>
                </a:solidFill>
              </a:rPr>
              <a:t>AutoAI</a:t>
            </a:r>
            <a:r>
              <a:rPr lang="en-US" dirty="0">
                <a:solidFill>
                  <a:schemeClr val="bg1"/>
                </a:solidFill>
              </a:rPr>
              <a:t>?</a:t>
            </a:r>
            <a:endParaRPr lang="ru-RU" dirty="0">
              <a:solidFill>
                <a:schemeClr val="bg1"/>
              </a:solidFill>
            </a:endParaRPr>
          </a:p>
        </p:txBody>
      </p:sp>
      <p:grpSp>
        <p:nvGrpSpPr>
          <p:cNvPr id="7" name="Group 6">
            <a:extLst>
              <a:ext uri="{FF2B5EF4-FFF2-40B4-BE49-F238E27FC236}">
                <a16:creationId xmlns:a16="http://schemas.microsoft.com/office/drawing/2014/main" id="{B418BC88-9720-9444-8D69-920CB31FAEDF}"/>
              </a:ext>
            </a:extLst>
          </p:cNvPr>
          <p:cNvGrpSpPr/>
          <p:nvPr/>
        </p:nvGrpSpPr>
        <p:grpSpPr>
          <a:xfrm>
            <a:off x="230968" y="1302307"/>
            <a:ext cx="8682064" cy="3122528"/>
            <a:chOff x="164879" y="985232"/>
            <a:chExt cx="8682064" cy="3122528"/>
          </a:xfrm>
        </p:grpSpPr>
        <p:grpSp>
          <p:nvGrpSpPr>
            <p:cNvPr id="8" name="Group 7">
              <a:extLst>
                <a:ext uri="{FF2B5EF4-FFF2-40B4-BE49-F238E27FC236}">
                  <a16:creationId xmlns:a16="http://schemas.microsoft.com/office/drawing/2014/main" id="{338B7E49-6A68-B246-8A03-A094113C1065}"/>
                </a:ext>
              </a:extLst>
            </p:cNvPr>
            <p:cNvGrpSpPr/>
            <p:nvPr/>
          </p:nvGrpSpPr>
          <p:grpSpPr>
            <a:xfrm>
              <a:off x="164879" y="985232"/>
              <a:ext cx="8682063" cy="3122528"/>
              <a:chOff x="517168" y="2061454"/>
              <a:chExt cx="8684182" cy="3122528"/>
            </a:xfrm>
          </p:grpSpPr>
          <p:sp>
            <p:nvSpPr>
              <p:cNvPr id="10" name="Can 9">
                <a:extLst>
                  <a:ext uri="{FF2B5EF4-FFF2-40B4-BE49-F238E27FC236}">
                    <a16:creationId xmlns:a16="http://schemas.microsoft.com/office/drawing/2014/main" id="{C9D701AF-9118-5B44-B3B9-3E464C012740}"/>
                  </a:ext>
                </a:extLst>
              </p:cNvPr>
              <p:cNvSpPr/>
              <p:nvPr/>
            </p:nvSpPr>
            <p:spPr>
              <a:xfrm>
                <a:off x="517168" y="2061454"/>
                <a:ext cx="1131469" cy="1127304"/>
              </a:xfrm>
              <a:prstGeom prst="can">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Размеченная выборка данных</a:t>
                </a:r>
                <a:endParaRPr lang="en-US" sz="1200" dirty="0">
                  <a:solidFill>
                    <a:schemeClr val="bg1"/>
                  </a:solidFill>
                  <a:latin typeface="IBM Plex Sans" panose="020B0503050203000203" pitchFamily="34" charset="0"/>
                  <a:cs typeface="Arial"/>
                  <a:sym typeface="Arial"/>
                </a:endParaRPr>
              </a:p>
            </p:txBody>
          </p:sp>
          <p:sp>
            <p:nvSpPr>
              <p:cNvPr id="11" name="Rectangle 10">
                <a:extLst>
                  <a:ext uri="{FF2B5EF4-FFF2-40B4-BE49-F238E27FC236}">
                    <a16:creationId xmlns:a16="http://schemas.microsoft.com/office/drawing/2014/main" id="{D9BE558D-1667-7E4C-91D2-D401C22F0B91}"/>
                  </a:ext>
                </a:extLst>
              </p:cNvPr>
              <p:cNvSpPr/>
              <p:nvPr/>
            </p:nvSpPr>
            <p:spPr>
              <a:xfrm>
                <a:off x="1865610" y="2233085"/>
                <a:ext cx="1273474" cy="79526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Подготовка данных</a:t>
                </a:r>
                <a:endParaRPr lang="en-US" sz="1200" dirty="0">
                  <a:solidFill>
                    <a:schemeClr val="bg1"/>
                  </a:solidFill>
                  <a:latin typeface="IBM Plex Sans" panose="020B0503050203000203" pitchFamily="34" charset="0"/>
                  <a:cs typeface="Arial"/>
                  <a:sym typeface="Arial"/>
                </a:endParaRPr>
              </a:p>
            </p:txBody>
          </p:sp>
          <p:sp>
            <p:nvSpPr>
              <p:cNvPr id="12" name="Rectangle 11">
                <a:extLst>
                  <a:ext uri="{FF2B5EF4-FFF2-40B4-BE49-F238E27FC236}">
                    <a16:creationId xmlns:a16="http://schemas.microsoft.com/office/drawing/2014/main" id="{BB938353-287D-584A-8E5C-B07D3B25EA97}"/>
                  </a:ext>
                </a:extLst>
              </p:cNvPr>
              <p:cNvSpPr/>
              <p:nvPr/>
            </p:nvSpPr>
            <p:spPr>
              <a:xfrm>
                <a:off x="3358350" y="2229621"/>
                <a:ext cx="1066117" cy="79526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Выбор</a:t>
                </a:r>
                <a:endParaRPr lang="en-US" sz="1200" dirty="0">
                  <a:solidFill>
                    <a:schemeClr val="bg1"/>
                  </a:solidFill>
                  <a:latin typeface="IBM Plex Sans" panose="020B0503050203000203" pitchFamily="34" charset="0"/>
                  <a:cs typeface="Arial"/>
                  <a:sym typeface="Arial"/>
                </a:endParaRPr>
              </a:p>
              <a:p>
                <a:pPr algn="ctr" defTabSz="685783">
                  <a:defRPr/>
                </a:pPr>
                <a:r>
                  <a:rPr lang="ru-RU" sz="1200" dirty="0">
                    <a:solidFill>
                      <a:schemeClr val="bg1"/>
                    </a:solidFill>
                    <a:latin typeface="IBM Plex Sans" panose="020B0503050203000203" pitchFamily="34" charset="0"/>
                    <a:cs typeface="Arial"/>
                    <a:sym typeface="Arial"/>
                  </a:rPr>
                  <a:t> модели</a:t>
                </a:r>
                <a:endParaRPr lang="en-US" sz="1200" dirty="0">
                  <a:solidFill>
                    <a:schemeClr val="bg1"/>
                  </a:solidFill>
                  <a:latin typeface="IBM Plex Sans" panose="020B0503050203000203" pitchFamily="34" charset="0"/>
                  <a:cs typeface="Arial"/>
                  <a:sym typeface="Arial"/>
                </a:endParaRPr>
              </a:p>
            </p:txBody>
          </p:sp>
          <p:sp>
            <p:nvSpPr>
              <p:cNvPr id="13" name="Rectangle 12">
                <a:extLst>
                  <a:ext uri="{FF2B5EF4-FFF2-40B4-BE49-F238E27FC236}">
                    <a16:creationId xmlns:a16="http://schemas.microsoft.com/office/drawing/2014/main" id="{DF194576-CA61-6849-9950-3177DFD5199C}"/>
                  </a:ext>
                </a:extLst>
              </p:cNvPr>
              <p:cNvSpPr/>
              <p:nvPr/>
            </p:nvSpPr>
            <p:spPr>
              <a:xfrm>
                <a:off x="4604568" y="2229617"/>
                <a:ext cx="1407914" cy="79955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Оптимизация</a:t>
                </a:r>
              </a:p>
              <a:p>
                <a:pPr algn="ctr" defTabSz="685783">
                  <a:defRPr/>
                </a:pPr>
                <a:r>
                  <a:rPr lang="ru-RU" sz="1200" dirty="0">
                    <a:solidFill>
                      <a:schemeClr val="bg1"/>
                    </a:solidFill>
                    <a:latin typeface="IBM Plex Sans" panose="020B0503050203000203" pitchFamily="34" charset="0"/>
                    <a:cs typeface="Arial"/>
                    <a:sym typeface="Arial"/>
                  </a:rPr>
                  <a:t>гиперпараметров </a:t>
                </a:r>
                <a:endParaRPr lang="en-US" sz="1200" dirty="0">
                  <a:solidFill>
                    <a:schemeClr val="bg1"/>
                  </a:solidFill>
                  <a:latin typeface="IBM Plex Sans" panose="020B0503050203000203" pitchFamily="34" charset="0"/>
                  <a:cs typeface="Arial"/>
                  <a:sym typeface="Arial"/>
                </a:endParaRPr>
              </a:p>
            </p:txBody>
          </p:sp>
          <p:sp>
            <p:nvSpPr>
              <p:cNvPr id="14" name="Rectangle 13">
                <a:extLst>
                  <a:ext uri="{FF2B5EF4-FFF2-40B4-BE49-F238E27FC236}">
                    <a16:creationId xmlns:a16="http://schemas.microsoft.com/office/drawing/2014/main" id="{4821FF17-EF10-5E4E-90B0-8BE47DAED981}"/>
                  </a:ext>
                </a:extLst>
              </p:cNvPr>
              <p:cNvSpPr/>
              <p:nvPr/>
            </p:nvSpPr>
            <p:spPr>
              <a:xfrm>
                <a:off x="6192582" y="2225331"/>
                <a:ext cx="1426305" cy="803809"/>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Конструирование признаков</a:t>
                </a:r>
                <a:endParaRPr lang="en-US" sz="1200" dirty="0">
                  <a:solidFill>
                    <a:schemeClr val="bg1"/>
                  </a:solidFill>
                  <a:latin typeface="IBM Plex Sans" panose="020B0503050203000203" pitchFamily="34" charset="0"/>
                  <a:cs typeface="Arial"/>
                  <a:sym typeface="Arial"/>
                </a:endParaRPr>
              </a:p>
            </p:txBody>
          </p:sp>
          <p:cxnSp>
            <p:nvCxnSpPr>
              <p:cNvPr id="15" name="Straight Arrow Connector 14">
                <a:extLst>
                  <a:ext uri="{FF2B5EF4-FFF2-40B4-BE49-F238E27FC236}">
                    <a16:creationId xmlns:a16="http://schemas.microsoft.com/office/drawing/2014/main" id="{D8D3086A-6648-FE4D-85B5-388B29133865}"/>
                  </a:ext>
                </a:extLst>
              </p:cNvPr>
              <p:cNvCxnSpPr>
                <a:cxnSpLocks/>
                <a:stCxn id="10" idx="4"/>
                <a:endCxn id="11" idx="1"/>
              </p:cNvCxnSpPr>
              <p:nvPr/>
            </p:nvCxnSpPr>
            <p:spPr>
              <a:xfrm>
                <a:off x="1648637" y="2625106"/>
                <a:ext cx="216973" cy="5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D52D2D6-3328-4744-A253-62280475A907}"/>
                  </a:ext>
                </a:extLst>
              </p:cNvPr>
              <p:cNvCxnSpPr>
                <a:cxnSpLocks/>
                <a:stCxn id="11" idx="3"/>
                <a:endCxn id="12" idx="1"/>
              </p:cNvCxnSpPr>
              <p:nvPr/>
            </p:nvCxnSpPr>
            <p:spPr>
              <a:xfrm flipV="1">
                <a:off x="3139084" y="2627256"/>
                <a:ext cx="219267" cy="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C3138F5-ECE2-A745-B028-D331357EA414}"/>
                  </a:ext>
                </a:extLst>
              </p:cNvPr>
              <p:cNvCxnSpPr>
                <a:cxnSpLocks/>
                <a:stCxn id="12" idx="3"/>
                <a:endCxn id="13" idx="1"/>
              </p:cNvCxnSpPr>
              <p:nvPr/>
            </p:nvCxnSpPr>
            <p:spPr>
              <a:xfrm>
                <a:off x="4424467" y="2627256"/>
                <a:ext cx="180101" cy="2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5FB4B49-7602-6642-8144-461CBD0E2324}"/>
                  </a:ext>
                </a:extLst>
              </p:cNvPr>
              <p:cNvCxnSpPr>
                <a:cxnSpLocks/>
                <a:stCxn id="13" idx="3"/>
                <a:endCxn id="14" idx="1"/>
              </p:cNvCxnSpPr>
              <p:nvPr/>
            </p:nvCxnSpPr>
            <p:spPr>
              <a:xfrm flipV="1">
                <a:off x="6012482" y="2627236"/>
                <a:ext cx="180100" cy="2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C5B46BB-6FFA-2E47-A462-046766DC69FA}"/>
                  </a:ext>
                </a:extLst>
              </p:cNvPr>
              <p:cNvSpPr txBox="1"/>
              <p:nvPr/>
            </p:nvSpPr>
            <p:spPr>
              <a:xfrm>
                <a:off x="1871078" y="3229601"/>
                <a:ext cx="1314464" cy="1954381"/>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Выбор лучшего метода для заполнения пропущенных данных, удаления выбросов, преобразований для категориальных полей</a:t>
                </a:r>
                <a:endParaRPr lang="en-US" sz="1100" dirty="0">
                  <a:solidFill>
                    <a:schemeClr val="bg1"/>
                  </a:solidFill>
                  <a:latin typeface="IBM Plex Sans"/>
                  <a:cs typeface="Arial"/>
                  <a:sym typeface="Arial"/>
                </a:endParaRPr>
              </a:p>
            </p:txBody>
          </p:sp>
          <p:sp>
            <p:nvSpPr>
              <p:cNvPr id="20" name="TextBox 19">
                <a:extLst>
                  <a:ext uri="{FF2B5EF4-FFF2-40B4-BE49-F238E27FC236}">
                    <a16:creationId xmlns:a16="http://schemas.microsoft.com/office/drawing/2014/main" id="{DC41C81F-4DB0-DB4D-B17E-BC37D5BC39AE}"/>
                  </a:ext>
                </a:extLst>
              </p:cNvPr>
              <p:cNvSpPr txBox="1"/>
              <p:nvPr/>
            </p:nvSpPr>
            <p:spPr>
              <a:xfrm>
                <a:off x="3369805" y="3228712"/>
                <a:ext cx="1066117" cy="1277273"/>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Выбор </a:t>
                </a:r>
                <a:r>
                  <a:rPr lang="en-US" sz="1100" dirty="0">
                    <a:solidFill>
                      <a:schemeClr val="bg1"/>
                    </a:solidFill>
                    <a:latin typeface="IBM Plex Sans"/>
                    <a:cs typeface="Arial"/>
                    <a:sym typeface="Arial"/>
                  </a:rPr>
                  <a:t>k </a:t>
                </a:r>
                <a:r>
                  <a:rPr lang="ru-RU" sz="1100" dirty="0">
                    <a:solidFill>
                      <a:schemeClr val="bg1"/>
                    </a:solidFill>
                    <a:latin typeface="IBM Plex Sans"/>
                    <a:cs typeface="Arial"/>
                    <a:sym typeface="Arial"/>
                  </a:rPr>
                  <a:t>лучших алгоритмов, согласно заданной метрике качества</a:t>
                </a:r>
                <a:endParaRPr lang="en-US" sz="1100" dirty="0">
                  <a:solidFill>
                    <a:schemeClr val="bg1"/>
                  </a:solidFill>
                  <a:latin typeface="IBM Plex Sans"/>
                  <a:cs typeface="Arial"/>
                  <a:sym typeface="Arial"/>
                </a:endParaRPr>
              </a:p>
            </p:txBody>
          </p:sp>
          <p:sp>
            <p:nvSpPr>
              <p:cNvPr id="21" name="TextBox 20">
                <a:extLst>
                  <a:ext uri="{FF2B5EF4-FFF2-40B4-BE49-F238E27FC236}">
                    <a16:creationId xmlns:a16="http://schemas.microsoft.com/office/drawing/2014/main" id="{C0E03F03-36C5-654A-A558-A3CEF1123CB4}"/>
                  </a:ext>
                </a:extLst>
              </p:cNvPr>
              <p:cNvSpPr txBox="1"/>
              <p:nvPr/>
            </p:nvSpPr>
            <p:spPr>
              <a:xfrm>
                <a:off x="4604568" y="3228712"/>
                <a:ext cx="1405544" cy="769441"/>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Оптимизация гиперпараметров для лучших алгоритмов</a:t>
                </a:r>
                <a:endParaRPr lang="en-US" sz="1100" dirty="0">
                  <a:solidFill>
                    <a:schemeClr val="bg1"/>
                  </a:solidFill>
                  <a:latin typeface="IBM Plex Sans"/>
                  <a:cs typeface="Arial"/>
                  <a:sym typeface="Arial"/>
                </a:endParaRPr>
              </a:p>
            </p:txBody>
          </p:sp>
          <p:sp>
            <p:nvSpPr>
              <p:cNvPr id="22" name="TextBox 21">
                <a:extLst>
                  <a:ext uri="{FF2B5EF4-FFF2-40B4-BE49-F238E27FC236}">
                    <a16:creationId xmlns:a16="http://schemas.microsoft.com/office/drawing/2014/main" id="{01240102-4CF9-274E-9CE6-2444E72F6678}"/>
                  </a:ext>
                </a:extLst>
              </p:cNvPr>
              <p:cNvSpPr txBox="1"/>
              <p:nvPr/>
            </p:nvSpPr>
            <p:spPr>
              <a:xfrm>
                <a:off x="7801359" y="3228712"/>
                <a:ext cx="1399991" cy="938719"/>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Оптимизация гиперпараметров после конструирования признаков</a:t>
                </a:r>
                <a:endParaRPr lang="en-US" sz="1100" dirty="0">
                  <a:solidFill>
                    <a:schemeClr val="bg1"/>
                  </a:solidFill>
                  <a:latin typeface="IBM Plex Sans"/>
                  <a:cs typeface="Arial"/>
                  <a:sym typeface="Arial"/>
                </a:endParaRPr>
              </a:p>
            </p:txBody>
          </p:sp>
          <p:sp>
            <p:nvSpPr>
              <p:cNvPr id="23" name="TextBox 22">
                <a:extLst>
                  <a:ext uri="{FF2B5EF4-FFF2-40B4-BE49-F238E27FC236}">
                    <a16:creationId xmlns:a16="http://schemas.microsoft.com/office/drawing/2014/main" id="{F3AE54D4-320F-9547-8A63-D0E8FCD6C05A}"/>
                  </a:ext>
                </a:extLst>
              </p:cNvPr>
              <p:cNvSpPr txBox="1"/>
              <p:nvPr/>
            </p:nvSpPr>
            <p:spPr>
              <a:xfrm>
                <a:off x="6192583" y="3228712"/>
                <a:ext cx="1426306" cy="1107996"/>
              </a:xfrm>
              <a:prstGeom prst="rect">
                <a:avLst/>
              </a:prstGeom>
              <a:noFill/>
              <a:ln>
                <a:solidFill>
                  <a:schemeClr val="tx1"/>
                </a:solidFill>
              </a:ln>
            </p:spPr>
            <p:txBody>
              <a:bodyPr wrap="square" rtlCol="0">
                <a:spAutoFit/>
              </a:bodyPr>
              <a:lstStyle/>
              <a:p>
                <a:pPr defTabSz="685783">
                  <a:defRPr/>
                </a:pPr>
                <a:r>
                  <a:rPr lang="ru-RU" sz="1100" dirty="0">
                    <a:solidFill>
                      <a:schemeClr val="bg1"/>
                    </a:solidFill>
                    <a:latin typeface="IBM Plex Sans"/>
                    <a:cs typeface="Arial"/>
                    <a:sym typeface="Arial"/>
                  </a:rPr>
                  <a:t>Поиск наилучших преобразований, конструирующих новые признаки на основе уже существующих </a:t>
                </a:r>
                <a:endParaRPr lang="en-US" sz="1100" dirty="0">
                  <a:solidFill>
                    <a:schemeClr val="bg1"/>
                  </a:solidFill>
                  <a:latin typeface="IBM Plex Sans"/>
                  <a:cs typeface="Arial"/>
                  <a:sym typeface="Arial"/>
                </a:endParaRPr>
              </a:p>
            </p:txBody>
          </p:sp>
        </p:grpSp>
        <p:sp>
          <p:nvSpPr>
            <p:cNvPr id="9" name="Rectangle 8">
              <a:extLst>
                <a:ext uri="{FF2B5EF4-FFF2-40B4-BE49-F238E27FC236}">
                  <a16:creationId xmlns:a16="http://schemas.microsoft.com/office/drawing/2014/main" id="{FEB0BBC4-213B-D642-82E0-F58BA8ACF261}"/>
                </a:ext>
              </a:extLst>
            </p:cNvPr>
            <p:cNvSpPr/>
            <p:nvPr/>
          </p:nvSpPr>
          <p:spPr>
            <a:xfrm>
              <a:off x="7439029" y="1156863"/>
              <a:ext cx="1407914" cy="769441"/>
            </a:xfrm>
            <a:prstGeom prst="rect">
              <a:avLst/>
            </a:prstGeom>
            <a:solidFill>
              <a:srgbClr val="0062FF"/>
            </a:solidFill>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ru-RU" sz="1200" dirty="0">
                  <a:solidFill>
                    <a:schemeClr val="bg1"/>
                  </a:solidFill>
                  <a:latin typeface="IBM Plex Sans" panose="020B0503050203000203" pitchFamily="34" charset="0"/>
                  <a:cs typeface="Arial"/>
                  <a:sym typeface="Arial"/>
                </a:rPr>
                <a:t>Оптимизация</a:t>
              </a:r>
            </a:p>
            <a:p>
              <a:pPr algn="ctr" defTabSz="685783">
                <a:defRPr/>
              </a:pPr>
              <a:r>
                <a:rPr lang="ru-RU" sz="1200" dirty="0">
                  <a:solidFill>
                    <a:schemeClr val="bg1"/>
                  </a:solidFill>
                  <a:latin typeface="IBM Plex Sans" panose="020B0503050203000203" pitchFamily="34" charset="0"/>
                  <a:cs typeface="Arial"/>
                  <a:sym typeface="Arial"/>
                </a:rPr>
                <a:t>гиперпараметров </a:t>
              </a:r>
              <a:endParaRPr lang="en-US" sz="1200" dirty="0">
                <a:solidFill>
                  <a:schemeClr val="bg1"/>
                </a:solidFill>
                <a:latin typeface="IBM Plex Sans" panose="020B0503050203000203" pitchFamily="34" charset="0"/>
                <a:cs typeface="Arial"/>
                <a:sym typeface="Arial"/>
              </a:endParaRPr>
            </a:p>
          </p:txBody>
        </p:sp>
      </p:grpSp>
      <p:cxnSp>
        <p:nvCxnSpPr>
          <p:cNvPr id="24" name="Straight Arrow Connector 23">
            <a:extLst>
              <a:ext uri="{FF2B5EF4-FFF2-40B4-BE49-F238E27FC236}">
                <a16:creationId xmlns:a16="http://schemas.microsoft.com/office/drawing/2014/main" id="{C709997B-B618-8E4D-8930-9F4B51A722AF}"/>
              </a:ext>
            </a:extLst>
          </p:cNvPr>
          <p:cNvCxnSpPr>
            <a:cxnSpLocks/>
          </p:cNvCxnSpPr>
          <p:nvPr/>
        </p:nvCxnSpPr>
        <p:spPr>
          <a:xfrm flipV="1">
            <a:off x="7185586" y="1893668"/>
            <a:ext cx="251794"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9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D9C0FA-8A8A-E449-B4AF-7F817ACA4950}"/>
              </a:ext>
            </a:extLst>
          </p:cNvPr>
          <p:cNvSpPr>
            <a:spLocks noGrp="1"/>
          </p:cNvSpPr>
          <p:nvPr>
            <p:ph type="sldNum" sz="quarter" idx="11"/>
          </p:nvPr>
        </p:nvSpPr>
        <p:spPr/>
        <p:txBody>
          <a:bodyPr/>
          <a:lstStyle/>
          <a:p>
            <a:fld id="{D0BE6F14-FF48-0F4F-A8AA-2E3F25371E4A}" type="slidenum">
              <a:rPr lang="en-US" smtClean="0"/>
              <a:pPr/>
              <a:t>7</a:t>
            </a:fld>
            <a:endParaRPr lang="en-US"/>
          </a:p>
        </p:txBody>
      </p:sp>
      <p:sp>
        <p:nvSpPr>
          <p:cNvPr id="5" name="Rectangle 4">
            <a:extLst>
              <a:ext uri="{FF2B5EF4-FFF2-40B4-BE49-F238E27FC236}">
                <a16:creationId xmlns:a16="http://schemas.microsoft.com/office/drawing/2014/main" id="{64F20D47-2C1F-E645-91E5-7FCA6B88CB90}"/>
              </a:ext>
            </a:extLst>
          </p:cNvPr>
          <p:cNvSpPr/>
          <p:nvPr/>
        </p:nvSpPr>
        <p:spPr>
          <a:xfrm>
            <a:off x="4581526" y="2381"/>
            <a:ext cx="4562475" cy="5143500"/>
          </a:xfrm>
          <a:prstGeom prst="rect">
            <a:avLst/>
          </a:prstGeom>
          <a:solidFill>
            <a:srgbClr val="0062FF"/>
          </a:solidFill>
        </p:spPr>
        <p:txBody>
          <a:bodyPr wrap="square" lIns="0" tIns="0" rIns="0" bIns="0" rtlCol="0" anchor="ctr">
            <a:noAutofit/>
          </a:bodyPr>
          <a:lstStyle/>
          <a:p>
            <a:pPr algn="ctr"/>
            <a:endParaRPr lang="en-RU" sz="1200" dirty="0" err="1">
              <a:solidFill>
                <a:srgbClr val="FFFFFF"/>
              </a:solidFill>
              <a:latin typeface="Arial"/>
              <a:cs typeface="Arial"/>
            </a:endParaRPr>
          </a:p>
        </p:txBody>
      </p:sp>
      <p:pic>
        <p:nvPicPr>
          <p:cNvPr id="6" name="Picture 4" descr="C:\Users\Михаил\Desktop\LOGO  IBM + шрифты\лого-ibm_белый.png">
            <a:extLst>
              <a:ext uri="{FF2B5EF4-FFF2-40B4-BE49-F238E27FC236}">
                <a16:creationId xmlns:a16="http://schemas.microsoft.com/office/drawing/2014/main" id="{D0E4F3D9-5DBE-C549-9542-6084C4BB7A12}"/>
              </a:ext>
            </a:extLst>
          </p:cNvPr>
          <p:cNvPicPr>
            <a:picLocks noChangeAspect="1" noChangeArrowheads="1"/>
          </p:cNvPicPr>
          <p:nvPr/>
        </p:nvPicPr>
        <p:blipFill>
          <a:blip r:embed="rId2"/>
          <a:srcRect/>
          <a:stretch>
            <a:fillRect/>
          </a:stretch>
        </p:blipFill>
        <p:spPr bwMode="auto">
          <a:xfrm>
            <a:off x="8181976" y="91282"/>
            <a:ext cx="847725" cy="599046"/>
          </a:xfrm>
          <a:prstGeom prst="rect">
            <a:avLst/>
          </a:prstGeom>
          <a:noFill/>
        </p:spPr>
      </p:pic>
      <p:grpSp>
        <p:nvGrpSpPr>
          <p:cNvPr id="7" name="Group 6">
            <a:extLst>
              <a:ext uri="{FF2B5EF4-FFF2-40B4-BE49-F238E27FC236}">
                <a16:creationId xmlns:a16="http://schemas.microsoft.com/office/drawing/2014/main" id="{1395E4B6-BD45-8844-8FAF-978EA79DD767}"/>
              </a:ext>
            </a:extLst>
          </p:cNvPr>
          <p:cNvGrpSpPr/>
          <p:nvPr/>
        </p:nvGrpSpPr>
        <p:grpSpPr>
          <a:xfrm>
            <a:off x="4618707" y="612315"/>
            <a:ext cx="4488110" cy="4364818"/>
            <a:chOff x="5998451" y="415651"/>
            <a:chExt cx="5681498" cy="5442001"/>
          </a:xfrm>
        </p:grpSpPr>
        <p:grpSp>
          <p:nvGrpSpPr>
            <p:cNvPr id="8" name="Group 7">
              <a:extLst>
                <a:ext uri="{FF2B5EF4-FFF2-40B4-BE49-F238E27FC236}">
                  <a16:creationId xmlns:a16="http://schemas.microsoft.com/office/drawing/2014/main" id="{70248A65-1ECA-8B4C-A949-36F1A28E86A3}"/>
                </a:ext>
              </a:extLst>
            </p:cNvPr>
            <p:cNvGrpSpPr/>
            <p:nvPr/>
          </p:nvGrpSpPr>
          <p:grpSpPr>
            <a:xfrm>
              <a:off x="5998451" y="415651"/>
              <a:ext cx="5681498" cy="5442001"/>
              <a:chOff x="5998451" y="415651"/>
              <a:chExt cx="5681498" cy="5442001"/>
            </a:xfrm>
          </p:grpSpPr>
          <p:pic>
            <p:nvPicPr>
              <p:cNvPr id="10" name="Picture 9">
                <a:extLst>
                  <a:ext uri="{FF2B5EF4-FFF2-40B4-BE49-F238E27FC236}">
                    <a16:creationId xmlns:a16="http://schemas.microsoft.com/office/drawing/2014/main" id="{559C8D82-5129-954D-9AEC-70ED57A2ACC2}"/>
                  </a:ext>
                </a:extLst>
              </p:cNvPr>
              <p:cNvPicPr>
                <a:picLocks noChangeAspect="1"/>
              </p:cNvPicPr>
              <p:nvPr/>
            </p:nvPicPr>
            <p:blipFill>
              <a:blip r:embed="rId3"/>
              <a:stretch>
                <a:fillRect/>
              </a:stretch>
            </p:blipFill>
            <p:spPr>
              <a:xfrm>
                <a:off x="5998451" y="415651"/>
                <a:ext cx="5681498" cy="3133384"/>
              </a:xfrm>
              <a:prstGeom prst="rect">
                <a:avLst/>
              </a:prstGeom>
            </p:spPr>
          </p:pic>
          <p:pic>
            <p:nvPicPr>
              <p:cNvPr id="11" name="Picture 10">
                <a:extLst>
                  <a:ext uri="{FF2B5EF4-FFF2-40B4-BE49-F238E27FC236}">
                    <a16:creationId xmlns:a16="http://schemas.microsoft.com/office/drawing/2014/main" id="{5A842E6D-C0F4-8642-83BB-C304AB122B83}"/>
                  </a:ext>
                </a:extLst>
              </p:cNvPr>
              <p:cNvPicPr>
                <a:picLocks noChangeAspect="1"/>
              </p:cNvPicPr>
              <p:nvPr/>
            </p:nvPicPr>
            <p:blipFill>
              <a:blip r:embed="rId4"/>
              <a:stretch>
                <a:fillRect/>
              </a:stretch>
            </p:blipFill>
            <p:spPr>
              <a:xfrm>
                <a:off x="6020756" y="3386736"/>
                <a:ext cx="5659193" cy="2470916"/>
              </a:xfrm>
              <a:prstGeom prst="rect">
                <a:avLst/>
              </a:prstGeom>
            </p:spPr>
          </p:pic>
        </p:grpSp>
        <p:pic>
          <p:nvPicPr>
            <p:cNvPr id="9" name="Picture 8">
              <a:extLst>
                <a:ext uri="{FF2B5EF4-FFF2-40B4-BE49-F238E27FC236}">
                  <a16:creationId xmlns:a16="http://schemas.microsoft.com/office/drawing/2014/main" id="{0BD5F074-5053-4A41-847B-67581C19BAA3}"/>
                </a:ext>
              </a:extLst>
            </p:cNvPr>
            <p:cNvPicPr>
              <a:picLocks noChangeAspect="1"/>
            </p:cNvPicPr>
            <p:nvPr/>
          </p:nvPicPr>
          <p:blipFill>
            <a:blip r:embed="rId5"/>
            <a:stretch>
              <a:fillRect/>
            </a:stretch>
          </p:blipFill>
          <p:spPr>
            <a:xfrm>
              <a:off x="11452301" y="3298701"/>
              <a:ext cx="167269" cy="176072"/>
            </a:xfrm>
            <a:prstGeom prst="rect">
              <a:avLst/>
            </a:prstGeom>
          </p:spPr>
        </p:pic>
      </p:grpSp>
      <p:sp>
        <p:nvSpPr>
          <p:cNvPr id="12" name="Title 1">
            <a:extLst>
              <a:ext uri="{FF2B5EF4-FFF2-40B4-BE49-F238E27FC236}">
                <a16:creationId xmlns:a16="http://schemas.microsoft.com/office/drawing/2014/main" id="{71FBAE41-FE42-7544-8180-2FF60FF992F0}"/>
              </a:ext>
            </a:extLst>
          </p:cNvPr>
          <p:cNvSpPr txBox="1">
            <a:spLocks/>
          </p:cNvSpPr>
          <p:nvPr/>
        </p:nvSpPr>
        <p:spPr>
          <a:xfrm>
            <a:off x="188666" y="294819"/>
            <a:ext cx="4352925"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85766">
              <a:defRPr/>
            </a:pPr>
            <a:r>
              <a:rPr lang="en-US" sz="1800" b="1" dirty="0">
                <a:solidFill>
                  <a:schemeClr val="bg1"/>
                </a:solidFill>
                <a:latin typeface="IBM Plex Sans" charset="0"/>
                <a:ea typeface="IBM Plex Sans" charset="0"/>
                <a:cs typeface="IBM Plex Sans" charset="0"/>
              </a:rPr>
              <a:t>IBM</a:t>
            </a:r>
            <a:r>
              <a:rPr lang="ru-RU" sz="1800" b="1" dirty="0">
                <a:solidFill>
                  <a:schemeClr val="bg1"/>
                </a:solidFill>
                <a:latin typeface="IBM Plex Sans" charset="0"/>
                <a:ea typeface="IBM Plex Sans" charset="0"/>
                <a:cs typeface="IBM Plex Sans" charset="0"/>
              </a:rPr>
              <a:t> </a:t>
            </a:r>
            <a:r>
              <a:rPr lang="en-US" sz="1800" b="1" dirty="0" err="1">
                <a:solidFill>
                  <a:schemeClr val="bg1"/>
                </a:solidFill>
                <a:latin typeface="IBM Plex Sans" charset="0"/>
                <a:ea typeface="IBM Plex Sans" charset="0"/>
                <a:cs typeface="IBM Plex Sans" charset="0"/>
              </a:rPr>
              <a:t>AutoAI</a:t>
            </a:r>
            <a:r>
              <a:rPr lang="en-US" sz="1800" b="1" dirty="0">
                <a:solidFill>
                  <a:schemeClr val="bg1"/>
                </a:solidFill>
                <a:latin typeface="IBM Plex Sans" charset="0"/>
                <a:ea typeface="IBM Plex Sans" charset="0"/>
                <a:cs typeface="IBM Plex Sans" charset="0"/>
              </a:rPr>
              <a:t> </a:t>
            </a:r>
            <a:r>
              <a:rPr lang="en-US" sz="1800" dirty="0">
                <a:solidFill>
                  <a:schemeClr val="bg1"/>
                </a:solidFill>
                <a:latin typeface="IBM Plex Sans" charset="0"/>
                <a:ea typeface="IBM Plex Sans" charset="0"/>
                <a:cs typeface="IBM Plex Sans" charset="0"/>
              </a:rPr>
              <a:t>–</a:t>
            </a:r>
            <a:r>
              <a:rPr lang="ru-RU" sz="1800" dirty="0">
                <a:solidFill>
                  <a:schemeClr val="bg1"/>
                </a:solidFill>
                <a:latin typeface="IBM Plex Sans" charset="0"/>
                <a:ea typeface="IBM Plex Sans" charset="0"/>
                <a:cs typeface="IBM Plex Sans" charset="0"/>
              </a:rPr>
              <a:t> Инструмент для автоматической</a:t>
            </a:r>
            <a:r>
              <a:rPr lang="en-US" sz="1800" dirty="0">
                <a:solidFill>
                  <a:schemeClr val="bg1"/>
                </a:solidFill>
                <a:latin typeface="IBM Plex Sans" charset="0"/>
                <a:ea typeface="IBM Plex Sans" charset="0"/>
                <a:cs typeface="IBM Plex Sans" charset="0"/>
              </a:rPr>
              <a:t> </a:t>
            </a:r>
            <a:r>
              <a:rPr lang="ru-RU" sz="1800" dirty="0">
                <a:solidFill>
                  <a:schemeClr val="bg1"/>
                </a:solidFill>
                <a:latin typeface="IBM Plex Sans" charset="0"/>
                <a:ea typeface="IBM Plex Sans" charset="0"/>
                <a:cs typeface="IBM Plex Sans" charset="0"/>
              </a:rPr>
              <a:t>подготовки, очистки, трансформации данных и моделирования </a:t>
            </a:r>
            <a:endParaRPr lang="en-US" sz="1800" dirty="0">
              <a:solidFill>
                <a:schemeClr val="bg1"/>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95FBB784-C8FE-3946-BFC2-ED74AB0E71D5}"/>
              </a:ext>
            </a:extLst>
          </p:cNvPr>
          <p:cNvSpPr txBox="1"/>
          <p:nvPr/>
        </p:nvSpPr>
        <p:spPr>
          <a:xfrm>
            <a:off x="52016" y="1524961"/>
            <a:ext cx="4560496" cy="4231928"/>
          </a:xfrm>
          <a:prstGeom prst="rect">
            <a:avLst/>
          </a:prstGeom>
          <a:noFill/>
        </p:spPr>
        <p:txBody>
          <a:bodyPr wrap="square" rtlCol="0">
            <a:spAutoFit/>
          </a:bodyPr>
          <a:lstStyle/>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Полностью автоматическая предобработка и подбор трансформаций данных, поиск наилучшей модели и оптимизация гиперпараметров для задач классификации и регрессии на структурированных данных</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Интеграция с </a:t>
            </a:r>
            <a:r>
              <a:rPr lang="en-US" sz="1400" dirty="0">
                <a:solidFill>
                  <a:schemeClr val="bg1"/>
                </a:solidFill>
                <a:latin typeface="IBM Plex Sans" panose="020B0503050203000203" pitchFamily="34" charset="77"/>
              </a:rPr>
              <a:t>Watson Studio </a:t>
            </a:r>
            <a:r>
              <a:rPr lang="ru-RU" sz="1400" dirty="0">
                <a:solidFill>
                  <a:schemeClr val="bg1"/>
                </a:solidFill>
                <a:latin typeface="IBM Plex Sans" panose="020B0503050203000203" pitchFamily="34" charset="77"/>
              </a:rPr>
              <a:t>и </a:t>
            </a:r>
            <a:r>
              <a:rPr lang="en-US" sz="1400" dirty="0">
                <a:solidFill>
                  <a:schemeClr val="bg1"/>
                </a:solidFill>
                <a:latin typeface="IBM Plex Sans" panose="020B0503050203000203" pitchFamily="34" charset="77"/>
              </a:rPr>
              <a:t>Watson Machine Learning, </a:t>
            </a:r>
            <a:r>
              <a:rPr lang="ru-RU" sz="1400" dirty="0">
                <a:solidFill>
                  <a:schemeClr val="bg1"/>
                </a:solidFill>
                <a:latin typeface="IBM Plex Sans" panose="020B0503050203000203" pitchFamily="34" charset="77"/>
              </a:rPr>
              <a:t>развертывание готовой модели в несколько кликов</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Генерация кода в </a:t>
            </a:r>
            <a:r>
              <a:rPr lang="en-US" sz="1400" dirty="0" err="1">
                <a:solidFill>
                  <a:schemeClr val="bg1"/>
                </a:solidFill>
                <a:latin typeface="IBM Plex Sans" panose="020B0503050203000203" pitchFamily="34" charset="77"/>
              </a:rPr>
              <a:t>Jupyter</a:t>
            </a:r>
            <a:r>
              <a:rPr lang="en-US" sz="1400" dirty="0">
                <a:solidFill>
                  <a:schemeClr val="bg1"/>
                </a:solidFill>
                <a:latin typeface="IBM Plex Sans" panose="020B0503050203000203" pitchFamily="34" charset="77"/>
              </a:rPr>
              <a:t> Notebook </a:t>
            </a:r>
            <a:r>
              <a:rPr lang="ru-RU" sz="1400" dirty="0">
                <a:solidFill>
                  <a:schemeClr val="bg1"/>
                </a:solidFill>
                <a:latin typeface="IBM Plex Sans" panose="020B0503050203000203" pitchFamily="34" charset="77"/>
              </a:rPr>
              <a:t>в </a:t>
            </a:r>
            <a:r>
              <a:rPr lang="en-US" sz="1400" dirty="0">
                <a:solidFill>
                  <a:schemeClr val="bg1"/>
                </a:solidFill>
                <a:latin typeface="IBM Plex Sans" panose="020B0503050203000203" pitchFamily="34" charset="77"/>
              </a:rPr>
              <a:t>Python</a:t>
            </a:r>
            <a:r>
              <a:rPr lang="ru-RU" sz="1400" dirty="0">
                <a:solidFill>
                  <a:schemeClr val="bg1"/>
                </a:solidFill>
                <a:latin typeface="IBM Plex Sans" panose="020B0503050203000203" pitchFamily="34" charset="77"/>
              </a:rPr>
              <a:t>, который включают все шаги работы с данными</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Интерактивное сравнение моделей по различным критериям качества</a:t>
            </a:r>
          </a:p>
          <a:p>
            <a:pPr marL="214313" indent="-214313">
              <a:spcBef>
                <a:spcPts val="900"/>
              </a:spcBef>
              <a:buFont typeface="Arial" panose="020B0604020202020204" pitchFamily="34" charset="0"/>
              <a:buChar char="•"/>
              <a:defRPr/>
            </a:pPr>
            <a:r>
              <a:rPr lang="ru-RU" sz="1400" dirty="0">
                <a:solidFill>
                  <a:schemeClr val="bg1"/>
                </a:solidFill>
                <a:latin typeface="IBM Plex Sans" panose="020B0503050203000203" pitchFamily="34" charset="77"/>
              </a:rPr>
              <a:t>Возможность выбора конкретной метрики для оптимизации</a:t>
            </a:r>
          </a:p>
          <a:p>
            <a:pPr>
              <a:spcBef>
                <a:spcPts val="900"/>
              </a:spcBef>
              <a:defRPr/>
            </a:pPr>
            <a:endParaRPr lang="ru-RU" sz="1400" dirty="0">
              <a:solidFill>
                <a:schemeClr val="bg1"/>
              </a:solidFill>
              <a:latin typeface="IBM Plex Sans" panose="020B0503050203000203" pitchFamily="34" charset="77"/>
            </a:endParaRPr>
          </a:p>
          <a:p>
            <a:pPr marL="214313" indent="-214313">
              <a:spcBef>
                <a:spcPts val="900"/>
              </a:spcBef>
              <a:buFont typeface="Arial" panose="020B0604020202020204" pitchFamily="34" charset="0"/>
              <a:buChar char="•"/>
              <a:defRPr/>
            </a:pPr>
            <a:endParaRPr lang="ru-RU" sz="1400" dirty="0">
              <a:solidFill>
                <a:schemeClr val="bg1"/>
              </a:solidFill>
              <a:latin typeface="IBM Plex Sans" panose="020B0503050203000203" pitchFamily="34" charset="77"/>
            </a:endParaRPr>
          </a:p>
        </p:txBody>
      </p:sp>
    </p:spTree>
    <p:extLst>
      <p:ext uri="{BB962C8B-B14F-4D97-AF65-F5344CB8AC3E}">
        <p14:creationId xmlns:p14="http://schemas.microsoft.com/office/powerpoint/2010/main" val="256189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B28359-0B2E-134F-A0FE-4B228B8148FF}"/>
              </a:ext>
            </a:extLst>
          </p:cNvPr>
          <p:cNvSpPr/>
          <p:nvPr/>
        </p:nvSpPr>
        <p:spPr>
          <a:xfrm>
            <a:off x="5332163" y="-1267"/>
            <a:ext cx="3802311" cy="5143500"/>
          </a:xfrm>
          <a:prstGeom prst="rect">
            <a:avLst/>
          </a:prstGeom>
          <a:solidFill>
            <a:srgbClr val="0062FF"/>
          </a:solidFill>
        </p:spPr>
        <p:txBody>
          <a:bodyPr wrap="square" lIns="0" tIns="0" rIns="0" bIns="0" rtlCol="0" anchor="ctr">
            <a:noAutofit/>
          </a:bodyPr>
          <a:lstStyle/>
          <a:p>
            <a:pPr algn="ctr"/>
            <a:endParaRPr lang="en-RU" sz="1200" dirty="0" err="1">
              <a:solidFill>
                <a:srgbClr val="FFFFFF"/>
              </a:solidFill>
              <a:latin typeface="Arial"/>
              <a:cs typeface="Arial"/>
            </a:endParaRPr>
          </a:p>
        </p:txBody>
      </p:sp>
      <p:sp>
        <p:nvSpPr>
          <p:cNvPr id="12" name="Hexagon 11">
            <a:extLst>
              <a:ext uri="{FF2B5EF4-FFF2-40B4-BE49-F238E27FC236}">
                <a16:creationId xmlns:a16="http://schemas.microsoft.com/office/drawing/2014/main" id="{D2D4A7F5-6B61-E547-B179-6DD92E5B6286}"/>
              </a:ext>
            </a:extLst>
          </p:cNvPr>
          <p:cNvSpPr/>
          <p:nvPr/>
        </p:nvSpPr>
        <p:spPr>
          <a:xfrm>
            <a:off x="6946243" y="570973"/>
            <a:ext cx="1822019" cy="1496684"/>
          </a:xfrm>
          <a:prstGeom prst="hexagon">
            <a:avLst>
              <a:gd name="adj" fmla="val 25000"/>
              <a:gd name="vf" fmla="val 115470"/>
            </a:avLst>
          </a:prstGeom>
          <a:blipFill dpi="0" rotWithShape="1">
            <a:blip r:embed="rId2" cstate="screen">
              <a:extLst>
                <a:ext uri="{28A0092B-C50C-407E-A947-70E740481C1C}">
                  <a14:useLocalDpi xmlns:a14="http://schemas.microsoft.com/office/drawing/2010/main"/>
                </a:ext>
              </a:extLst>
            </a:blip>
            <a:srcRect/>
            <a:stretch>
              <a:fillRect/>
            </a:stretch>
          </a:blip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ru-RU" sz="1013" dirty="0"/>
          </a:p>
        </p:txBody>
      </p:sp>
      <p:pic>
        <p:nvPicPr>
          <p:cNvPr id="13" name="Picture 12">
            <a:extLst>
              <a:ext uri="{FF2B5EF4-FFF2-40B4-BE49-F238E27FC236}">
                <a16:creationId xmlns:a16="http://schemas.microsoft.com/office/drawing/2014/main" id="{1BA74E25-2D9B-654D-B689-96ED5419D1F8}"/>
              </a:ext>
            </a:extLst>
          </p:cNvPr>
          <p:cNvPicPr>
            <a:picLocks noChangeAspect="1"/>
          </p:cNvPicPr>
          <p:nvPr/>
        </p:nvPicPr>
        <p:blipFill rotWithShape="1">
          <a:blip r:embed="rId3"/>
          <a:srcRect l="47229" t="24333" r="17260" b="38872"/>
          <a:stretch/>
        </p:blipFill>
        <p:spPr>
          <a:xfrm>
            <a:off x="5489141" y="1327190"/>
            <a:ext cx="1822019" cy="1496683"/>
          </a:xfrm>
          <a:prstGeom prst="hexagon">
            <a:avLst/>
          </a:prstGeom>
          <a:ln w="22225">
            <a:solidFill>
              <a:schemeClr val="accent1">
                <a:hueOff val="0"/>
                <a:satOff val="0"/>
                <a:lumOff val="0"/>
              </a:schemeClr>
            </a:solidFill>
          </a:ln>
        </p:spPr>
      </p:pic>
      <p:pic>
        <p:nvPicPr>
          <p:cNvPr id="14" name="Picture 13">
            <a:extLst>
              <a:ext uri="{FF2B5EF4-FFF2-40B4-BE49-F238E27FC236}">
                <a16:creationId xmlns:a16="http://schemas.microsoft.com/office/drawing/2014/main" id="{FA41BA4C-D66F-1640-AA7A-45D3FA336F0D}"/>
              </a:ext>
            </a:extLst>
          </p:cNvPr>
          <p:cNvPicPr>
            <a:picLocks noChangeAspect="1"/>
          </p:cNvPicPr>
          <p:nvPr/>
        </p:nvPicPr>
        <p:blipFill rotWithShape="1">
          <a:blip r:embed="rId3"/>
          <a:srcRect l="14285" t="70646" r="66016" b="2307"/>
          <a:stretch/>
        </p:blipFill>
        <p:spPr>
          <a:xfrm>
            <a:off x="6948321" y="2075531"/>
            <a:ext cx="1822019" cy="1504557"/>
          </a:xfrm>
          <a:prstGeom prst="hexagon">
            <a:avLst/>
          </a:prstGeom>
          <a:ln w="25400">
            <a:solidFill>
              <a:schemeClr val="accent1">
                <a:hueOff val="0"/>
                <a:satOff val="0"/>
                <a:lumOff val="0"/>
              </a:schemeClr>
            </a:solidFill>
          </a:ln>
        </p:spPr>
      </p:pic>
      <p:sp>
        <p:nvSpPr>
          <p:cNvPr id="18" name="TextBox 17">
            <a:extLst>
              <a:ext uri="{FF2B5EF4-FFF2-40B4-BE49-F238E27FC236}">
                <a16:creationId xmlns:a16="http://schemas.microsoft.com/office/drawing/2014/main" id="{269C9CD5-8BA4-984F-8C4C-B93A58449E03}"/>
              </a:ext>
            </a:extLst>
          </p:cNvPr>
          <p:cNvSpPr txBox="1"/>
          <p:nvPr/>
        </p:nvSpPr>
        <p:spPr>
          <a:xfrm>
            <a:off x="170289" y="698130"/>
            <a:ext cx="4952640" cy="3670236"/>
          </a:xfrm>
          <a:prstGeom prst="rect">
            <a:avLst/>
          </a:prstGeom>
          <a:noFill/>
        </p:spPr>
        <p:txBody>
          <a:bodyPr wrap="square" rtlCol="0">
            <a:spAutoFit/>
          </a:bodyPr>
          <a:lstStyle/>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Первичная обработка данных как проблема оптимизации </a:t>
            </a:r>
            <a:r>
              <a:rPr lang="ru-RU" sz="1400" dirty="0" err="1">
                <a:latin typeface="IBM Plex Sans" panose="020B0503050203000203" pitchFamily="34" charset="77"/>
              </a:rPr>
              <a:t>гиперпараметров</a:t>
            </a:r>
            <a:r>
              <a:rPr lang="ru-RU" sz="1400" dirty="0">
                <a:latin typeface="IBM Plex Sans" panose="020B0503050203000203" pitchFamily="34" charset="77"/>
              </a:rPr>
              <a:t>: </a:t>
            </a:r>
            <a:r>
              <a:rPr lang="en-US" sz="1400" dirty="0">
                <a:latin typeface="IBM Plex Sans" panose="020B0503050203000203" pitchFamily="34" charset="77"/>
              </a:rPr>
              <a:t>grid search </a:t>
            </a:r>
            <a:r>
              <a:rPr lang="ru-RU" sz="1400" dirty="0">
                <a:latin typeface="IBM Plex Sans" panose="020B0503050203000203" pitchFamily="34" charset="77"/>
              </a:rPr>
              <a:t>по методам замены пропущенных значений и кодирование категориальных переменных</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Эффективный выбор наилучшей модели с помощью обучения моделей на подмножествах данных с постепенным увеличением размера выборки для наилучших моделей</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Автоматическая генерация новых признаков с использованием глубоких нейронных сетей и метода обучения с подкреплением </a:t>
            </a:r>
          </a:p>
          <a:p>
            <a:pPr marL="214313" indent="-214313">
              <a:spcBef>
                <a:spcPts val="900"/>
              </a:spcBef>
              <a:buFont typeface="Arial" panose="020B0604020202020204" pitchFamily="34" charset="0"/>
              <a:buChar char="•"/>
              <a:defRPr/>
            </a:pPr>
            <a:r>
              <a:rPr lang="ru-RU" sz="1400" dirty="0">
                <a:latin typeface="IBM Plex Sans" panose="020B0503050203000203" pitchFamily="34" charset="77"/>
              </a:rPr>
              <a:t>Оптимизация гиперпараметров с использованием алгоритмов, разработанных специально для работы с моделями, требующими значительное время на обучение</a:t>
            </a:r>
          </a:p>
        </p:txBody>
      </p:sp>
      <p:sp>
        <p:nvSpPr>
          <p:cNvPr id="19" name="Title 1">
            <a:extLst>
              <a:ext uri="{FF2B5EF4-FFF2-40B4-BE49-F238E27FC236}">
                <a16:creationId xmlns:a16="http://schemas.microsoft.com/office/drawing/2014/main" id="{4A6E9956-D5A0-E046-A25E-4BF45EA2C887}"/>
              </a:ext>
            </a:extLst>
          </p:cNvPr>
          <p:cNvSpPr txBox="1">
            <a:spLocks/>
          </p:cNvSpPr>
          <p:nvPr/>
        </p:nvSpPr>
        <p:spPr>
          <a:xfrm>
            <a:off x="272675" y="196227"/>
            <a:ext cx="8801101"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85766">
              <a:defRPr/>
            </a:pPr>
            <a:r>
              <a:rPr lang="en-US" sz="1800" b="1" dirty="0">
                <a:solidFill>
                  <a:schemeClr val="tx1"/>
                </a:solidFill>
                <a:latin typeface="IBM Plex Sans" charset="0"/>
                <a:ea typeface="IBM Plex Sans" charset="0"/>
                <a:cs typeface="IBM Plex Sans" charset="0"/>
              </a:rPr>
              <a:t>IBM </a:t>
            </a:r>
            <a:r>
              <a:rPr lang="en-US" sz="1800" b="1" dirty="0" err="1">
                <a:solidFill>
                  <a:schemeClr val="tx1"/>
                </a:solidFill>
                <a:latin typeface="IBM Plex Sans" charset="0"/>
                <a:ea typeface="IBM Plex Sans" charset="0"/>
                <a:cs typeface="IBM Plex Sans" charset="0"/>
              </a:rPr>
              <a:t>AutoAI</a:t>
            </a:r>
            <a:r>
              <a:rPr lang="en-US" sz="1800" b="1" dirty="0">
                <a:solidFill>
                  <a:schemeClr val="tx1"/>
                </a:solidFill>
                <a:latin typeface="IBM Plex Sans" charset="0"/>
                <a:ea typeface="IBM Plex Sans" charset="0"/>
                <a:cs typeface="IBM Plex Sans" charset="0"/>
              </a:rPr>
              <a:t> </a:t>
            </a:r>
            <a:r>
              <a:rPr lang="en-US" sz="1800" dirty="0">
                <a:solidFill>
                  <a:schemeClr val="tx1"/>
                </a:solidFill>
                <a:latin typeface="IBM Plex Sans" charset="0"/>
                <a:ea typeface="IBM Plex Sans" charset="0"/>
                <a:cs typeface="IBM Plex Sans" charset="0"/>
              </a:rPr>
              <a:t>–</a:t>
            </a:r>
            <a:r>
              <a:rPr lang="ru-RU" sz="1800" dirty="0">
                <a:solidFill>
                  <a:schemeClr val="tx1"/>
                </a:solidFill>
                <a:latin typeface="IBM Plex Sans" charset="0"/>
                <a:ea typeface="IBM Plex Sans" charset="0"/>
                <a:cs typeface="IBM Plex Sans" charset="0"/>
              </a:rPr>
              <a:t> Технические детали</a:t>
            </a:r>
            <a:endParaRPr lang="en-US" sz="18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6037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0BD26D-C54B-394D-9C06-1DB8E525EBF6}"/>
              </a:ext>
            </a:extLst>
          </p:cNvPr>
          <p:cNvSpPr>
            <a:spLocks noGrp="1"/>
          </p:cNvSpPr>
          <p:nvPr>
            <p:ph type="sldNum" sz="quarter" idx="11"/>
          </p:nvPr>
        </p:nvSpPr>
        <p:spPr/>
        <p:txBody>
          <a:bodyPr/>
          <a:lstStyle/>
          <a:p>
            <a:fld id="{D0BE6F14-FF48-0F4F-A8AA-2E3F25371E4A}" type="slidenum">
              <a:rPr lang="en-US" smtClean="0">
                <a:solidFill>
                  <a:schemeClr val="bg1"/>
                </a:solidFill>
              </a:rPr>
              <a:pPr/>
              <a:t>9</a:t>
            </a:fld>
            <a:endParaRPr lang="en-US">
              <a:solidFill>
                <a:schemeClr val="bg1"/>
              </a:solidFill>
            </a:endParaRPr>
          </a:p>
        </p:txBody>
      </p:sp>
      <p:pic>
        <p:nvPicPr>
          <p:cNvPr id="14" name="Picture 13">
            <a:extLst>
              <a:ext uri="{FF2B5EF4-FFF2-40B4-BE49-F238E27FC236}">
                <a16:creationId xmlns:a16="http://schemas.microsoft.com/office/drawing/2014/main" id="{F262BEA5-5CFE-A948-A3BE-98C6DFE9F5B0}"/>
              </a:ext>
            </a:extLst>
          </p:cNvPr>
          <p:cNvPicPr>
            <a:picLocks noChangeAspect="1"/>
          </p:cNvPicPr>
          <p:nvPr/>
        </p:nvPicPr>
        <p:blipFill rotWithShape="1">
          <a:blip r:embed="rId2"/>
          <a:srcRect l="1329"/>
          <a:stretch/>
        </p:blipFill>
        <p:spPr>
          <a:xfrm>
            <a:off x="4728374" y="846588"/>
            <a:ext cx="4377737" cy="3368461"/>
          </a:xfrm>
          <a:prstGeom prst="rect">
            <a:avLst/>
          </a:prstGeom>
        </p:spPr>
      </p:pic>
      <p:sp>
        <p:nvSpPr>
          <p:cNvPr id="15" name="Title 5">
            <a:extLst>
              <a:ext uri="{FF2B5EF4-FFF2-40B4-BE49-F238E27FC236}">
                <a16:creationId xmlns:a16="http://schemas.microsoft.com/office/drawing/2014/main" id="{6E413266-FCB0-DA43-BFC5-C438C343F86E}"/>
              </a:ext>
            </a:extLst>
          </p:cNvPr>
          <p:cNvSpPr txBox="1">
            <a:spLocks/>
          </p:cNvSpPr>
          <p:nvPr/>
        </p:nvSpPr>
        <p:spPr>
          <a:xfrm>
            <a:off x="257114" y="164952"/>
            <a:ext cx="5847126" cy="5990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609555">
              <a:defRPr/>
            </a:pPr>
            <a:r>
              <a:rPr lang="en-US" sz="2800" kern="0" dirty="0">
                <a:solidFill>
                  <a:schemeClr val="bg1"/>
                </a:solidFill>
              </a:rPr>
              <a:t>IBM Watson Studio</a:t>
            </a:r>
          </a:p>
        </p:txBody>
      </p:sp>
      <p:sp>
        <p:nvSpPr>
          <p:cNvPr id="16" name="Text Placeholder 1">
            <a:extLst>
              <a:ext uri="{FF2B5EF4-FFF2-40B4-BE49-F238E27FC236}">
                <a16:creationId xmlns:a16="http://schemas.microsoft.com/office/drawing/2014/main" id="{41408807-1F83-2A4D-AE86-9C9B25E47A91}"/>
              </a:ext>
            </a:extLst>
          </p:cNvPr>
          <p:cNvSpPr txBox="1">
            <a:spLocks/>
          </p:cNvSpPr>
          <p:nvPr/>
        </p:nvSpPr>
        <p:spPr>
          <a:xfrm>
            <a:off x="253029" y="846588"/>
            <a:ext cx="4442294" cy="77136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688"/>
              </a:spcBef>
              <a:defRPr/>
            </a:pPr>
            <a:r>
              <a:rPr lang="ru-RU" sz="1500" i="1" kern="0" dirty="0">
                <a:solidFill>
                  <a:schemeClr val="bg1"/>
                </a:solidFill>
              </a:rPr>
              <a:t>Масштабируемая </a:t>
            </a:r>
            <a:r>
              <a:rPr lang="en-US" sz="1500" i="1" kern="0" dirty="0">
                <a:solidFill>
                  <a:schemeClr val="bg1"/>
                </a:solidFill>
              </a:rPr>
              <a:t>data science </a:t>
            </a:r>
            <a:r>
              <a:rPr lang="ru-RU" sz="1500" i="1" kern="0" dirty="0">
                <a:solidFill>
                  <a:schemeClr val="bg1"/>
                </a:solidFill>
              </a:rPr>
              <a:t>платформа для совместной работы экспертов по анализу данных</a:t>
            </a:r>
            <a:endParaRPr lang="en-US" sz="1500" i="1" kern="0" dirty="0">
              <a:solidFill>
                <a:schemeClr val="bg1"/>
              </a:solidFill>
            </a:endParaRPr>
          </a:p>
        </p:txBody>
      </p:sp>
      <p:grpSp>
        <p:nvGrpSpPr>
          <p:cNvPr id="17" name="Group 16">
            <a:extLst>
              <a:ext uri="{FF2B5EF4-FFF2-40B4-BE49-F238E27FC236}">
                <a16:creationId xmlns:a16="http://schemas.microsoft.com/office/drawing/2014/main" id="{CB7A5412-9EB9-784C-802F-4A3454CC14A1}"/>
              </a:ext>
            </a:extLst>
          </p:cNvPr>
          <p:cNvGrpSpPr/>
          <p:nvPr/>
        </p:nvGrpSpPr>
        <p:grpSpPr>
          <a:xfrm>
            <a:off x="158387" y="1663443"/>
            <a:ext cx="4371467" cy="3274299"/>
            <a:chOff x="806491" y="2365938"/>
            <a:chExt cx="3822227" cy="3198268"/>
          </a:xfrm>
        </p:grpSpPr>
        <p:sp>
          <p:nvSpPr>
            <p:cNvPr id="18" name="TextBox 17">
              <a:extLst>
                <a:ext uri="{FF2B5EF4-FFF2-40B4-BE49-F238E27FC236}">
                  <a16:creationId xmlns:a16="http://schemas.microsoft.com/office/drawing/2014/main" id="{C0DED7E8-992B-414D-9A4E-345FADFFA931}"/>
                </a:ext>
              </a:extLst>
            </p:cNvPr>
            <p:cNvSpPr txBox="1"/>
            <p:nvPr/>
          </p:nvSpPr>
          <p:spPr>
            <a:xfrm>
              <a:off x="806491" y="3309483"/>
              <a:ext cx="3822227" cy="2254723"/>
            </a:xfrm>
            <a:prstGeom prst="rect">
              <a:avLst/>
            </a:prstGeom>
            <a:noFill/>
          </p:spPr>
          <p:txBody>
            <a:bodyPr wrap="square" rtlCol="0">
              <a:spAutoFit/>
            </a:bodyPr>
            <a:lstStyle/>
            <a:p>
              <a:pPr marL="89297" indent="-89297" algn="just">
                <a:buFont typeface="Arial" charset="0"/>
                <a:buChar char="•"/>
              </a:pPr>
              <a:r>
                <a:rPr lang="ru-RU" altLang="en-US" sz="1200" dirty="0">
                  <a:solidFill>
                    <a:schemeClr val="bg1"/>
                  </a:solidFill>
                  <a:ea typeface="Helvetica Neue" charset="0"/>
                  <a:cs typeface="Helvetica Neue" charset="0"/>
                </a:rPr>
                <a:t>Поддержка наиболее распространенных и популярных </a:t>
              </a:r>
              <a:r>
                <a:rPr lang="en-US" altLang="en-US" sz="1200" dirty="0">
                  <a:solidFill>
                    <a:schemeClr val="bg1"/>
                  </a:solidFill>
                  <a:ea typeface="Helvetica Neue" charset="0"/>
                  <a:cs typeface="Helvetica Neue" charset="0"/>
                </a:rPr>
                <a:t>data science </a:t>
              </a:r>
              <a:r>
                <a:rPr lang="ru-RU" altLang="en-US" sz="1200" dirty="0">
                  <a:solidFill>
                    <a:schemeClr val="bg1"/>
                  </a:solidFill>
                  <a:ea typeface="Helvetica Neue" charset="0"/>
                  <a:cs typeface="Helvetica Neue" charset="0"/>
                </a:rPr>
                <a:t>библиотек: </a:t>
              </a:r>
              <a:r>
                <a:rPr lang="en-US" altLang="en-US" sz="1200" dirty="0">
                  <a:solidFill>
                    <a:schemeClr val="bg1"/>
                  </a:solidFill>
                  <a:ea typeface="Helvetica Neue" charset="0"/>
                  <a:cs typeface="Helvetica Neue" charset="0"/>
                </a:rPr>
                <a:t>Torch, </a:t>
              </a:r>
              <a:r>
                <a:rPr lang="en-US" altLang="en-US" sz="1200" dirty="0" err="1">
                  <a:solidFill>
                    <a:schemeClr val="bg1"/>
                  </a:solidFill>
                  <a:ea typeface="Helvetica Neue" charset="0"/>
                  <a:cs typeface="Helvetica Neue" charset="0"/>
                </a:rPr>
                <a:t>Keras</a:t>
              </a:r>
              <a:r>
                <a:rPr lang="en-US" altLang="en-US" sz="1200" dirty="0">
                  <a:solidFill>
                    <a:schemeClr val="bg1"/>
                  </a:solidFill>
                  <a:ea typeface="Helvetica Neue" charset="0"/>
                  <a:cs typeface="Helvetica Neue" charset="0"/>
                </a:rPr>
                <a:t>, TensorFlow</a:t>
              </a:r>
              <a:r>
                <a:rPr lang="ru-RU"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Mllib</a:t>
              </a:r>
              <a:r>
                <a:rPr lang="en-US" altLang="en-US" sz="1200" dirty="0">
                  <a:solidFill>
                    <a:schemeClr val="bg1"/>
                  </a:solidFill>
                  <a:ea typeface="Helvetica Neue" charset="0"/>
                  <a:cs typeface="Helvetica Neue" charset="0"/>
                </a:rPr>
                <a:t> </a:t>
              </a:r>
              <a:r>
                <a:rPr lang="ru-RU" altLang="en-US" sz="1200" dirty="0">
                  <a:solidFill>
                    <a:schemeClr val="bg1"/>
                  </a:solidFill>
                  <a:ea typeface="Helvetica Neue" charset="0"/>
                  <a:cs typeface="Helvetica Neue" charset="0"/>
                </a:rPr>
                <a:t>и пр.</a:t>
              </a:r>
              <a:endParaRPr lang="en-US" altLang="en-US" sz="1200" dirty="0">
                <a:solidFill>
                  <a:schemeClr val="bg1"/>
                </a:solidFill>
                <a:ea typeface="Helvetica Neue" charset="0"/>
                <a:cs typeface="Helvetica Neue" charset="0"/>
              </a:endParaRPr>
            </a:p>
            <a:p>
              <a:pPr marL="89297" indent="-89297" algn="just">
                <a:buFont typeface="Arial" charset="0"/>
                <a:buChar char="•"/>
              </a:pPr>
              <a:r>
                <a:rPr lang="ru-RU" altLang="en-US" sz="1200" dirty="0">
                  <a:solidFill>
                    <a:schemeClr val="bg1"/>
                  </a:solidFill>
                  <a:ea typeface="Helvetica Neue" charset="0"/>
                  <a:cs typeface="Helvetica Neue" charset="0"/>
                </a:rPr>
                <a:t>Интеграция с внешним </a:t>
              </a:r>
              <a:r>
                <a:rPr lang="en-US" altLang="en-US" sz="1200" dirty="0">
                  <a:solidFill>
                    <a:schemeClr val="bg1"/>
                  </a:solidFill>
                  <a:ea typeface="Helvetica Neue" charset="0"/>
                  <a:cs typeface="Helvetica Neue" charset="0"/>
                </a:rPr>
                <a:t>Hadoop </a:t>
              </a:r>
              <a:r>
                <a:rPr lang="ru-RU" altLang="en-US" sz="1200" dirty="0">
                  <a:solidFill>
                    <a:schemeClr val="bg1"/>
                  </a:solidFill>
                  <a:ea typeface="Helvetica Neue" charset="0"/>
                  <a:cs typeface="Helvetica Neue" charset="0"/>
                </a:rPr>
                <a:t>кластером</a:t>
              </a:r>
            </a:p>
            <a:p>
              <a:pPr marL="89297" indent="-89297" algn="just">
                <a:buFont typeface="Arial" charset="0"/>
                <a:buChar char="•"/>
              </a:pPr>
              <a:r>
                <a:rPr lang="en-US" altLang="en-US" sz="1200" dirty="0">
                  <a:solidFill>
                    <a:schemeClr val="bg1"/>
                  </a:solidFill>
                  <a:ea typeface="Helvetica Neue" charset="0"/>
                  <a:cs typeface="Helvetica Neue" charset="0"/>
                </a:rPr>
                <a:t>Spark Analytics Engine</a:t>
              </a:r>
            </a:p>
            <a:p>
              <a:pPr marL="89297" indent="-89297" algn="just">
                <a:buFont typeface="Arial" charset="0"/>
                <a:buChar char="•"/>
              </a:pPr>
              <a:r>
                <a:rPr lang="ru-RU" altLang="en-US" sz="1200" dirty="0">
                  <a:solidFill>
                    <a:schemeClr val="bg1"/>
                  </a:solidFill>
                  <a:ea typeface="Helvetica Neue" charset="0"/>
                  <a:cs typeface="Helvetica Neue" charset="0"/>
                </a:rPr>
                <a:t>Простота в управлении ресурсами</a:t>
              </a:r>
            </a:p>
            <a:p>
              <a:pPr marL="89297" indent="-89297" algn="just">
                <a:buFont typeface="Arial" charset="0"/>
                <a:buChar char="•"/>
              </a:pPr>
              <a:r>
                <a:rPr lang="ru-RU" altLang="en-US" sz="1200" dirty="0">
                  <a:solidFill>
                    <a:schemeClr val="bg1"/>
                  </a:solidFill>
                  <a:ea typeface="Helvetica Neue" charset="0"/>
                  <a:cs typeface="Helvetica Neue" charset="0"/>
                </a:rPr>
                <a:t>Возможность выбора инфраструктуры для каждого проекта (</a:t>
              </a:r>
              <a:r>
                <a:rPr lang="en-US" altLang="en-US" sz="1200" dirty="0">
                  <a:solidFill>
                    <a:schemeClr val="bg1"/>
                  </a:solidFill>
                  <a:ea typeface="Helvetica Neue" charset="0"/>
                  <a:cs typeface="Helvetica Neue" charset="0"/>
                </a:rPr>
                <a:t>CPU\GPU, Storage, Spark</a:t>
              </a:r>
              <a:r>
                <a:rPr lang="ru-RU" altLang="en-US" sz="1200" dirty="0">
                  <a:solidFill>
                    <a:schemeClr val="bg1"/>
                  </a:solidFill>
                  <a:ea typeface="Helvetica Neue" charset="0"/>
                  <a:cs typeface="Helvetica Neue" charset="0"/>
                </a:rPr>
                <a:t> и необходимые библиотеки)</a:t>
              </a: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a:p>
              <a:pPr marL="89297" indent="-89297" algn="just">
                <a:buFont typeface="Arial" charset="0"/>
                <a:buChar char="•"/>
              </a:pPr>
              <a:endParaRPr lang="en-US" altLang="en-US" sz="1200" dirty="0">
                <a:solidFill>
                  <a:schemeClr val="bg1"/>
                </a:solidFill>
                <a:ea typeface="Helvetica Neue" charset="0"/>
                <a:cs typeface="Helvetica Neue" charset="0"/>
              </a:endParaRPr>
            </a:p>
          </p:txBody>
        </p:sp>
        <p:sp>
          <p:nvSpPr>
            <p:cNvPr id="19" name="TextBox 18">
              <a:extLst>
                <a:ext uri="{FF2B5EF4-FFF2-40B4-BE49-F238E27FC236}">
                  <a16:creationId xmlns:a16="http://schemas.microsoft.com/office/drawing/2014/main" id="{70A8B065-D8D5-4D4F-895B-E292204E393D}"/>
                </a:ext>
              </a:extLst>
            </p:cNvPr>
            <p:cNvSpPr txBox="1"/>
            <p:nvPr/>
          </p:nvSpPr>
          <p:spPr>
            <a:xfrm>
              <a:off x="806491" y="2365938"/>
              <a:ext cx="3821068" cy="992079"/>
            </a:xfrm>
            <a:prstGeom prst="rect">
              <a:avLst/>
            </a:prstGeom>
            <a:noFill/>
          </p:spPr>
          <p:txBody>
            <a:bodyPr wrap="square" rtlCol="0">
              <a:spAutoFit/>
            </a:bodyPr>
            <a:lstStyle/>
            <a:p>
              <a:pPr marL="89297" indent="-89297" algn="just">
                <a:buFont typeface="Arial" charset="0"/>
                <a:buChar char="•"/>
              </a:pPr>
              <a:r>
                <a:rPr lang="ru-RU" altLang="en-US" sz="1200" dirty="0">
                  <a:solidFill>
                    <a:schemeClr val="bg1"/>
                  </a:solidFill>
                  <a:ea typeface="Helvetica Neue" charset="0"/>
                  <a:cs typeface="Helvetica Neue" charset="0"/>
                </a:rPr>
                <a:t>Популярные </a:t>
              </a:r>
              <a:r>
                <a:rPr lang="en-US" altLang="en-US" sz="1200" dirty="0">
                  <a:solidFill>
                    <a:schemeClr val="bg1"/>
                  </a:solidFill>
                  <a:ea typeface="Helvetica Neue" charset="0"/>
                  <a:cs typeface="Helvetica Neue" charset="0"/>
                </a:rPr>
                <a:t>open source </a:t>
              </a:r>
              <a:r>
                <a:rPr lang="ru-RU" altLang="en-US" sz="1200" dirty="0">
                  <a:solidFill>
                    <a:schemeClr val="bg1"/>
                  </a:solidFill>
                  <a:ea typeface="Helvetica Neue" charset="0"/>
                  <a:cs typeface="Helvetica Neue" charset="0"/>
                </a:rPr>
                <a:t>инструменты</a:t>
              </a:r>
              <a:r>
                <a:rPr lang="en-US"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JupyterLab</a:t>
              </a:r>
              <a:r>
                <a:rPr lang="en-US" altLang="en-US" sz="1200" dirty="0">
                  <a:solidFill>
                    <a:schemeClr val="bg1"/>
                  </a:solidFill>
                  <a:ea typeface="Helvetica Neue" charset="0"/>
                  <a:cs typeface="Helvetica Neue" charset="0"/>
                </a:rPr>
                <a:t>, R studio)</a:t>
              </a:r>
              <a:r>
                <a:rPr lang="ru-RU" altLang="en-US" sz="1200" dirty="0">
                  <a:solidFill>
                    <a:schemeClr val="bg1"/>
                  </a:solidFill>
                  <a:ea typeface="Helvetica Neue" charset="0"/>
                  <a:cs typeface="Helvetica Neue" charset="0"/>
                </a:rPr>
                <a:t> и дополнения от </a:t>
              </a:r>
              <a:r>
                <a:rPr lang="en-US" altLang="en-US" sz="1200" dirty="0">
                  <a:solidFill>
                    <a:schemeClr val="bg1"/>
                  </a:solidFill>
                  <a:ea typeface="Helvetica Neue" charset="0"/>
                  <a:cs typeface="Helvetica Neue" charset="0"/>
                </a:rPr>
                <a:t>IBM (SPSS Modeler</a:t>
              </a:r>
              <a:r>
                <a:rPr lang="ru-RU" altLang="en-US" sz="1200" dirty="0">
                  <a:solidFill>
                    <a:schemeClr val="bg1"/>
                  </a:solidFill>
                  <a:ea typeface="Helvetica Neue" charset="0"/>
                  <a:cs typeface="Helvetica Neue" charset="0"/>
                </a:rPr>
                <a:t>, </a:t>
              </a:r>
              <a:r>
                <a:rPr lang="en-US" altLang="en-US" sz="1200" dirty="0" err="1">
                  <a:solidFill>
                    <a:schemeClr val="bg1"/>
                  </a:solidFill>
                  <a:ea typeface="Helvetica Neue" charset="0"/>
                  <a:cs typeface="Helvetica Neue" charset="0"/>
                </a:rPr>
                <a:t>AutoAI</a:t>
              </a:r>
              <a:r>
                <a:rPr lang="ru-RU" altLang="en-US" sz="1200" dirty="0">
                  <a:solidFill>
                    <a:schemeClr val="bg1"/>
                  </a:solidFill>
                  <a:ea typeface="Helvetica Neue" charset="0"/>
                  <a:cs typeface="Helvetica Neue" charset="0"/>
                </a:rPr>
                <a:t>, </a:t>
              </a:r>
              <a:r>
                <a:rPr lang="en-US" altLang="en-US" sz="1200" dirty="0">
                  <a:solidFill>
                    <a:schemeClr val="bg1"/>
                  </a:solidFill>
                  <a:ea typeface="Helvetica Neue" charset="0"/>
                  <a:cs typeface="Helvetica Neue" charset="0"/>
                </a:rPr>
                <a:t>Cognos Dashboards, Decision optimization) </a:t>
              </a:r>
              <a:endParaRPr lang="ru-RU" altLang="en-US" sz="1200" dirty="0">
                <a:solidFill>
                  <a:schemeClr val="bg1"/>
                </a:solidFill>
                <a:ea typeface="Helvetica Neue" charset="0"/>
                <a:cs typeface="Helvetica Neue" charset="0"/>
              </a:endParaRPr>
            </a:p>
            <a:p>
              <a:pPr marL="89297" indent="-89297" algn="just">
                <a:buFont typeface="Arial" charset="0"/>
                <a:buChar char="•"/>
              </a:pPr>
              <a:r>
                <a:rPr lang="ru-RU" altLang="en-US" sz="1200" dirty="0">
                  <a:solidFill>
                    <a:schemeClr val="bg1"/>
                  </a:solidFill>
                  <a:ea typeface="Helvetica Neue" charset="0"/>
                  <a:cs typeface="Helvetica Neue" charset="0"/>
                </a:rPr>
                <a:t>Создание проектов, поддержка версионности, ролевой модели</a:t>
              </a:r>
              <a:r>
                <a:rPr lang="en-US" altLang="en-US" sz="1200" dirty="0">
                  <a:solidFill>
                    <a:schemeClr val="bg1"/>
                  </a:solidFill>
                  <a:ea typeface="Helvetica Neue" charset="0"/>
                  <a:cs typeface="Helvetica Neue" charset="0"/>
                </a:rPr>
                <a:t> </a:t>
              </a:r>
              <a:r>
                <a:rPr lang="ru-RU" altLang="en-US" sz="1200" dirty="0">
                  <a:solidFill>
                    <a:schemeClr val="bg1"/>
                  </a:solidFill>
                  <a:ea typeface="Helvetica Neue" charset="0"/>
                  <a:cs typeface="Helvetica Neue" charset="0"/>
                </a:rPr>
                <a:t>и интеграция с </a:t>
              </a:r>
              <a:r>
                <a:rPr lang="en-US" altLang="en-US" sz="1200" dirty="0">
                  <a:solidFill>
                    <a:schemeClr val="bg1"/>
                  </a:solidFill>
                  <a:ea typeface="Helvetica Neue" charset="0"/>
                  <a:cs typeface="Helvetica Neue" charset="0"/>
                </a:rPr>
                <a:t>git</a:t>
              </a:r>
            </a:p>
          </p:txBody>
        </p:sp>
      </p:grpSp>
    </p:spTree>
    <p:extLst>
      <p:ext uri="{BB962C8B-B14F-4D97-AF65-F5344CB8AC3E}">
        <p14:creationId xmlns:p14="http://schemas.microsoft.com/office/powerpoint/2010/main" val="9957233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CREPORTVERSION" val="8.3"/>
  <p:tag name="COGNOS_OFFICE_CONNECTION_REPORTS" val="AAEAAAD/////AQAAAAAAAAAEAQAAABxTeXN0ZW0uQ29sbGVjdGlvbnMuSGFzaHRhYmxlBwAAAApMb2FkRmFjdG9yB1ZlcnNpb24IQ29tcGFyZXIQSGFzaENvZGVQcm92aWRlcghIYXNoU2l6ZQRLZXlzBlZhbHVlcwAAAwMABQULCBxTeXN0ZW0uQ29sbGVjdGlvbnMuSUNvbXBhcmVyJFN5c3RlbS5Db2xsZWN0aW9ucy5JSGFzaENvZGVQcm92aWRlcgjsUTg/BgAAAAoKBwAAAAkCAAAACQMAAAAQAgAAAAUAAAAGBAAAACQ2OGVjNTFhYi1hMDQyLTQyYjItYTZiZC1lNWZlYTg3NWUxN2IGBQAAACRmNzlmNGJjZS1jZTBmLTQzMDUtYjI3YS03MjQxYzFjNzQzMmIGBgAAACQxNDc4Zjc0My03NmEyLTRjNTEtYjIyOC01YWM5YzM2NmU1YmMGBwAAACQyNTUxYThjOC1hNjJmLTRkNzItOTUxNC03YzYyN2FjOWE5MDgGCAAAACQyOTY1NmRkYS0yMzA1LTQxN2EtOTllOC0wZWZiZGUwZmE4Y2MQAwAAAAUAAAAJCQAAAAkKAAAACQsAAAAJDAAAAAkNAAAADA4AAABfQ29nbm9zT2ZmaWNlQ29ubmVjdGlvbiwgVmVyc2lvbj0xMC4yLjUyMDAuMTA3LCBDdWx0dXJlPW5ldXRyYWwsIFB1YmxpY0tleVRva2VuPWQ2ZTZkN2Q4MDhiN2U1YjcFCQAAACNDb2dub3MuQ09DLkVuZ2luZS5SZXBvcnREYXRhLlJlcG9ydB8AAAAXbV9TdXBwb3J0U29mdFBhZ2VCcmVha3MIbV9MYXlvdXQNbV9WZXJzaW9uVHlwZQ1tX1ZlcnNpb25OYW1lEG1fQ3VycmVudFZlcnNpb24KbV9CdXJzdEtleQttX0RTVmVyc2lvbg9tX0RhdGFTb3VyY2VVUkwPbV9QYWdlQnJlYWtUeXBlD21fU3RhcnRMb2NhdGlvbhBtX0JvdHRvbUxvY2F0aW9uCW1fUHJvbXB0cw1tX1JlcG9ydF9UeXBlDG1fVW5pcXVlTmFtZQZtX0dVSUQEbV9JRA1tX0xhc3RVcGRhdGVkBm1fTmFtZQdtX1BhZ2VzEG1fUG9ydGFsUHJvdmlkZXISbV9Qb3J0YWxQcm92aWRlcklEEG1fUG9ydGFsUmVwb3J0SUQObV9QUFNlYXJjaFBhdGgSbV9Qb3J0YWxSZXBvcnROYW1lBm1fVHlwZQVtX1VSTAttX1Byb3BfTmFtZRVtX1Byb3BfUG9ydGFsUHJvdmlkZXINbV9Jc0Rhc2hib2FyZBVtX0Rhc2hib2FyZFJlcG9ydE5hbWUMbV9Jc0VtYmVkZGVkAAQEAQEBAAEEAQEEBAEBAQABAwEBAQEBAQEBAQACAAEnQ29nbm9zLkNPQy5EYXRhU291cmNlLlJlcG9ydERhdGEuTGF5b3V0DgAAAC5Db2dub3MuQ09DLkVuZ2luZS5SZXBvcnREYXRhLlJlcG9ydFZlcnNpb25UeXBlDgAAAAgwQ29nbm9zLkNPQy5FbmdpbmUuUmVwb3J0RGF0YS5SZXBvcnRQYWdlQnJlYWtUeXBlDgAAAC5Db2dub3MuQ09DLkVuZ2luZS5SZXBvcnREYXRhLlByb21wdHNDb2xsZWN0aW9uDgAAACdDb2dub3MuQ09DLkVuZ2luZS5SZXBvcnREYXRhLlBvcnRhbEVudW0OAAAACRxTeXN0ZW0uQ29sbGVjdGlvbnMuQXJyYXlMaXN0AQEOAAAAAAkPAAAABfD///8uQ29nbm9zLkNPQy5FbmdpbmUuUmVwb3J0RGF0YS5SZXBvcnRWZXJzaW9uVHlwZQEAAAAHdmFsdWVfXwAIDgAAAAAAAAAGEQAAAAAGEgAAAANSdW4JEQAAAAAAAAAGFAAAADBodHRwOi8vb3BncDczMC9pYm1jb2dub3MvY2dpLWJpbi9jb2dub3Npc2FwaS5kbGwF6////zBDb2dub3MuQ09DLkVuZ2luZS5SZXBvcnREYXRhLlJlcG9ydFBhZ2VCcmVha1R5cGUBAAAAB3ZhbHVlX18ACA4AAAAAAAAABhYAAAAIU2xpZGU2NjEJEQAAAAkYAAAABef///8nQ29nbm9zLkNPQy5FbmdpbmUuUmVwb3J0RGF0YS5Qb3J0YWxFbnVtAQAAAAd2YWx1ZV9fAAgOAAAAQAAAAAYaAAAABl9SaWRfMwkEAAAACREAAAAgGjcn7EHTAQYdAAAAEklzc3VlIFN0YXR1cyBQYW5lbAkeAAAACREAAAAGIAAAABNDb2dub3MgQ29ubmVjdGlvbiAxBiEAAACJAS9jb250ZW50L2ZvbGRlcltAbmFtZT0nT3BlblBhZ2VzIEV4YW1wbGUgVjYnXS9mb2xkZXJbQG5hbWU9J0Rhc2hib2FyZHMnXS9mb2xkZXJbQG5hbWU9J0VSTSBEYXNoYm9hcmQnXS9yZXBvcnRbQG5hbWU9J0lzc3VlIFN0YXR1cyBQYW5lbCddCREAAAAGIwAAABJJc3N1ZSBTdGF0dXMgUGFuZWwJEQAAAAkRAAAACSMAAAAJIAAAAAAKAAEKAAAACQAAAAAJJwAAAAHY////8P///wAAAAAJEQAAAAYqAAAAA1J1bgkRAAAAAAAAAAkUAAAAAdP////r////AAAAAAYuAAAACFNsaWRlNjYxCREAAAAJMAAAAAHP////5////0AAAAAGMgAAAAZfUmlkXzQJBQAAAAkRAAAAYA18VOxB0wEGNQAAABNSaXNrIEhlYXQgTWFwIFBhbmVsCTYAAAAJEQAAAAkgAAAABjkAAACKAS9jb250ZW50L2ZvbGRlcltAbmFtZT0nT3BlblBhZ2VzIEV4YW1wbGUgVjYnXS9mb2xkZXJbQG5hbWU9J0Rhc2hib2FyZHMnXS9mb2xkZXJbQG5hbWU9J0VSTSBEYXNoYm9hcmQnXS9yZXBvcnRbQG5hbWU9J1Jpc2sgSGVhdCBNYXAgUGFuZWwnXQkRAAAABjsAAAATUmlzayBIZWF0IE1hcCBQYW5lbAkRAAAACREAAAAJOwAAAAkgAAAAAAoAAQsAAAAJAAAAAAk/AAAAAcD////w////AAAAAAkRAAAABkIAAAADUnVuCREAAAAAAAAACRQAAAABu////+v///8AAAAABkYAAAAIU2xpZGU2NjEJEQAAAAlIAAAAAbf////n////QAAAAAZKAAAABl9SaWRfNQkGAAAACREAAAA+bTZ27EHTAQZNAAAAGExvc3MgRXZlbnQgU3VtbWFyeSBQYW5lbAlOAAAACREAAAAJIAAAAAZRAAAAjwEvY29udGVudC9mb2xkZXJbQG5hbWU9J09wZW5QYWdlcyBFeGFtcGxlIFY2J10vZm9sZGVyW0BuYW1lPSdEYXNoYm9hcmRzJ10vZm9sZGVyW0BuYW1lPSdPUk0gRGFzaGJvYXJkJ10vcmVwb3J0W0BuYW1lPSdMb3NzIEV2ZW50IFN1bW1hcnkgUGFuZWwnXQkRAAAABlMAAAAYTG9zcyBFdmVudCBTdW1tYXJ5IFBhbmVsCREAAAAJEQAAAAlTAAAACSAAAAAACgAFDAAAACNDb2dub3MuQ09DLkVuZ2luZS5SZXBvcnREYXRhLlJlcG9ydB8AAAAXbV9TdXBwb3J0U29mdFBhZ2VCcmVha3MIbV9MYXlvdXQNbV9WZXJzaW9uVHlwZQ1tX1ZlcnNpb25OYW1lEG1fQ3VycmVudFZlcnNpb24KbV9CdXJzdEtleQttX0RTVmVyc2lvbg9tX0RhdGFTb3VyY2VVUkwPbV9QYWdlQnJlYWtUeXBlD21fU3RhcnRMb2NhdGlvbhBtX0JvdHRvbUxvY2F0aW9uCW1fUHJvbXB0cw1tX1JlcG9ydF9UeXBlDG1fVW5pcXVlTmFtZQZtX0dVSUQEbV9JRA1tX0xhc3RVcGRhdGVkBm1fTmFtZQdtX1BhZ2VzEG1fUG9ydGFsUHJvdmlkZXISbV9Qb3J0YWxQcm92aWRlcklEEG1fUG9ydGFsUmVwb3J0SUQObV9QUFNlYXJjaFBhdGgSbV9Qb3J0YWxSZXBvcnROYW1lBm1fVHlwZQVtX1VSTAttX1Byb3BfTmFtZRVtX1Byb3BfUG9ydGFsUHJvdmlkZXINbV9Jc0Rhc2hib2FyZBVtX0Rhc2hib2FyZFJlcG9ydE5hbWUMbV9Jc0VtYmVkZGVkAAQEAQEBAAEEAQECBAEBAQABAwEBAQEBAQEBAQACAAEnQ29nbm9zLkNPQy5EYXRhU291cmNlLlJlcG9ydERhdGEuTGF5b3V0DgAAAC5Db2dub3MuQ09DLkVuZ2luZS5SZXBvcnREYXRhLlJlcG9ydFZlcnNpb25UeXBlDgAAAAgwQ29nbm9zLkNPQy5FbmdpbmUuUmVwb3J0RGF0YS5SZXBvcnRQYWdlQnJlYWtUeXBlDgAAACdDb2dub3MuQ09DLkVuZ2luZS5SZXBvcnREYXRhLlBvcnRhbEVudW0OAAAACRxTeXN0ZW0uQ29sbGVjdGlvbnMuQXJyYXlMaXN0AQEOAAAAAAlXAAAAAaj////w////AAAAAAkRAAAABloAAAADUnVuCREAAAAAAAAABlwAAAAraHR0cDovL29wZ3A3MzAvaWJtY29nbm9zL2NnaS1iaW4vY29nbm9zLmNnaQGj////6////wAAAAAGXgAAAAhTbGlkZTU3OQkRAAAACgGg////5////0AAAAAGYQAAAAZfUmlkXzEJBwAAAAkRAAAA5DJOuBuN0gEGZAAAABBJc3N1ZXMgYnkgRG9tYWluCWUAAAAJEQAAAAZnAAAAE0NvZ25vcyBDb25uZWN0aW9uIDEGaAAAAEUvY29udGVudC9mb2xkZXJbQG5hbWU9J1Zpc2lvbiAyMDE0J10vcmVwb3J0W0BuYW1lPSdJc3N1ZXMgYnkgRG9tYWluJ10JEQAAAAZqAAAAEElzc3VlcyBieSBEb21haW4JEQAAAAkRAAAACWoAAAAJZwAAAAAKAAUNAAAAI0NvZ25vcy5DT0MuRW5naW5lLlJlcG9ydERhdGEuUmVwb3J0HwAAABdtX1N1cHBvcnRTb2Z0UGFnZUJyZWFrcwhtX0xheW91dA1tX1ZlcnNpb25UeXBlDW1fVmVyc2lvbk5hbWUQbV9DdXJyZW50VmVyc2lvbgptX0J1cnN0S2V5C21fRFNWZXJzaW9uD21fRGF0YVNvdXJjZVVSTA9tX1BhZ2VCcmVha1R5cGUPbV9TdGFydExvY2F0aW9uEG1fQm90dG9tTG9jYXRpb24JbV9Qcm9tcHRzDW1fUmVwb3J0X1R5cGUMbV9VbmlxdWVOYW1lBm1fR1VJRARtX0lEDW1fTGFzdFVwZGF0ZWQGbV9OYW1lB21fUGFnZXMQbV9Qb3J0YWxQcm92aWRlchJtX1BvcnRhbFByb3ZpZGVySUQQbV9Qb3J0YWxSZXBvcnRJRA5tX1BQU2VhcmNoUGF0aBJtX1BvcnRhbFJlcG9ydE5hbWUGbV9UeXBlBW1fVVJMC21fUHJvcF9OYW1lFW1fUHJvcF9Qb3J0YWxQcm92aWRlcg1tX0lzRGFzaGJvYXJkFW1fRGFzaGJvYXJkUmVwb3J0TmFtZQxtX0lzRW1iZWRkZWQABAQBAQEAAQQBAQIEAQEBAAEDAQEBAQEBAQEBAAIAASdDb2dub3MuQ09DLkRhdGFTb3VyY2UuUmVwb3J0RGF0YS5MYXlvdXQOAAAALkNvZ25vcy5DT0MuRW5naW5lLlJlcG9ydERhdGEuUmVwb3J0VmVyc2lvblR5cGUOAAAACDBDb2dub3MuQ09DLkVuZ2luZS5SZXBvcnREYXRhLlJlcG9ydFBhZ2VCcmVha1R5cGUOAAAAJ0NvZ25vcy5DT0MuRW5naW5lLlJlcG9ydERhdGEuUG9ydGFsRW51bQ4AAAAJHFN5c3RlbS5Db2xsZWN0aW9ucy5BcnJheUxpc3QBAQ4AAAAACW4AAAABkf////D///8AAAAACREAAAAGcQAAAANSdW4JEQAAAAAAAAAJFAAAAAGM////6////wAAAAAGdQAAAAhTbGlkZTY2MgkRAAAACgGJ////5////0AAAAAGeAAAAAZfUmlkXzkJCAAAAAkRAAAAO1HKeO1B0wEGewAAABhMb3NzZXMgYnkgQ2F0ZWdvcnkgZG9udXQJfAAAAAkRAAAACSAAAAAGfwAAAGQvY29udGVudC9mb2xkZXJbQG5hbWU9J1Zpc2lvbiAyMDE0J10vZm9sZGVyW0BuYW1lPSdMb3NzZXMnXS9yZXBvcnRbQG5hbWU9J0xvc3NlcyBieSBDYXRlZ29yeSBkb251dCddCREAAAAGgQAAABhMb3NzZXMgYnkgQ2F0ZWdvcnkgZG9udXQJEQAAAAkRAAAACYEAAAAJIAAAAAAKAAUPAAAAJ0NvZ25vcy5DT0MuRGF0YVNvdXJjZS5SZXBvcnREYXRhLkxheW91dAIAAAAJa2V5VmFsdWVzBmJsb2NrcwYELkNvZ25vcy5DT0MuRGF0YVNvdXJjZS5SZXBvcnREYXRhLkxheW91dEJsb2NrW10OAAAADgAAAAmFAAAACYYAAAAFGAAAAC5Db2dub3MuQ09DLkVuZ2luZS5SZXBvcnREYXRhLlByb21wdHNDb2xsZWN0aW9uDAAAAAVtX1VSTAptX1Byb21wdElEFm1fb3JpZ2luYWxQcm9tcHRWYWx1ZXMObV91cGRhdGVNZXRob2QWbV9vcmlnaW5hbFVwZGF0ZU1ldGhvZApMb2FkRmFjdG9yB1ZlcnNpb24IQ29tcGFyZXIQSGFzaENvZGVQcm92aWRlcghIYXNoU2l6ZQRLZXlzBlZhbHVlcwEBAwQEAAADAwAFBbEBU3lzdGVtLkNvbGxlY3Rpb25zLkdlbmVyaWMuTGlzdGAxW1tDb2dub3MuQ09DLkVuZ2luZS5SZXBvcnREYXRhLk9yaWdpbmFsUHJvbXB0LCBDb2dub3NPZmZpY2VDb25uZWN0aW9uLCBWZXJzaW9uPTEwLjIuNTIwMC4xMDcsIEN1bHR1cmU9bmV1dHJhbCwgUHVibGljS2V5VG9rZW49ZDZlNmQ3ZDgwOGI3ZTViN11dL0NvZ25vcy5DT0MuRW5naW5lLlJlcG9ydERhdGEuUHJvbXB0VXBkYXRlTWV0aG9kDgAAAC9Db2dub3MuQ09DLkVuZ2luZS5SZXBvcnREYXRhLlByb21wdFVwZGF0ZU1ldGhvZA4AAAALCBxTeXN0ZW0uQ29sbGVjdGlvbnMuSUNvbXBhcmVyJFN5c3RlbS5Db2xsZWN0aW9ucy5JSGFzaENvZGVQcm92aWRlcggOAAAABocAAAC4AWh0dHA6Ly9vcGdwNzMwL2libWNvZ25vcy9jZ2ktYmluL2NvZ25vc2lzYXBpLmRsbD9iX2FjdGlvbj14dHMucnVuJm09Y2NzL2Njc19wcm9tcHQueHRzJnByb21wdElEPWlDRjI2Q0UxMjE0QTk0MTQwODAyQzQzMkYzQkE2NEY4MyZ1aS5vYmplY3Q9c3RvcmVJRCgiaTkzRDdCNjg0Q0Y2NDQxOUFBOUU2QjA5ODZCNTgxNTg5IikGiAAAACFpQ0YyNkNFMTIxNEE5NDE0MDgwMkM0MzJGM0JBNjRGODMJiQAAAAV2////L0NvZ25vcy5DT0MuRW5naW5lLlJlcG9ydERhdGEuUHJvbXB0VXBkYXRlTWV0aG9kAQAAAAd2YWx1ZV9fAAgOAAAAAAAAAAF1////dv///wAAAADsUTg/AQAAAAoKAwAAAAmMAAAACY0AAAAEHgAAABxTeXN0ZW0uQ29sbGVjdGlvbnMuQXJyYXlMaXN0AwAAAAZfaXRlbXMFX3NpemUIX3ZlcnNpb24FAAAICAmOAAAAAQAAAAEAAAABJwAAAA8AAAAJjwAAAAmQAAAAATAAAAAYAAAABpEAAAC4AWh0dHA6Ly9vcGdwNzMwL2libWNvZ25vcy9jZ2ktYmluL2NvZ25vc2lzYXBpLmRsbD9iX2FjdGlvbj14dHMucnVuJm09Y2NzL2Njc19wcm9tcHQueHRzJnByb21wdElEPWlFQUE3RDJENDM3NzU0QUFGQjg1REFDRTU0RjEyNEY4NSZ1aS5vYmplY3Q9c3RvcmVJRCgiaUMxMTVGN0ZEQUVBRTRENzU5ODg1NkQ3ODZFNjdCRkU5IikGkgAAACFpRUFBN0QyRDQzNzc1NEFBRkI4NURBQ0U1NEYxMjRGODUJkwAAAAFs////dv///wAAAAABa////3b///8AAAAA7FE4PwEAAAAKCgMAAAAJlgAAAAmXAAAAATYAAAAeAAAACZgAAAABAAAAAQAAAAE/AAAADwAAAAmZAAAACZoAAAABSAAAABgAAAAGmwAAALgBaHR0cDovL29wZ3A3MzAvaWJtY29nbm9zL2NnaS1iaW4vY29nbm9zaXNhcGkuZGxsP2JfYWN0aW9uPXh0cy5ydW4mbT1jY3MvY2NzX3Byb21wdC54dHMmcHJvbXB0SUQ9aUQ5RDVENzYxNDBERTRCMTA4MzU5NDZCRUM4Q0IzODk0JnVpLm9iamVjdD1zdG9yZUlEKCJpREFFRjA2NjRCQjUwNDY5MUJCRDJBQkVFQUJFQ0YzN0QiKQacAAAAIWlEOUQ1RDc2MTQwREU0QjEwODM1OTQ2QkVDOENCMzg5NAmdAAAAAWL///92////AAAAAAFh////dv///wAAAADsUTg/AQAAAAoKAwAAAAmgAAAACaEAAAABTgAAAB4AAAAJogAAAAEAAAABAAAAAVcAAAAPAAAACaMAAAAJpAAAAAFlAAAAHgAAAAmlAAAAAQAAAAEAAAABbgAAAA8AAAAJpgAAAAmnAAAAAXwAAAAeAAAACagAAAABAAAAAQAAABGFAAAAAAAAAAeGAAAAAAEAAAAAAAAABCxDb2dub3MuQ09DLkRhdGFTb3VyY2UuUmVwb3J0RGF0YS5MYXlvdXRCbG9jaw4AAAAEiQAAALEBU3lzdGVtLkNvbGxlY3Rpb25zLkdlbmVyaWMuTGlzdGAxW1tDb2dub3MuQ09DLkVuZ2luZS5SZXBvcnREYXRhLk9yaWdpbmFsUHJvbXB0LCBDb2dub3NPZmZpY2VDb25uZWN0aW9uLCBWZXJzaW9uPTEwLjIuNTIwMC4xMDcsIEN1bHR1cmU9bmV1dHJhbCwgUHVibGljS2V5VG9rZW49ZDZlNmQ3ZDgwOGI3ZTViN11dAwAAAAZfaXRlbXMFX3NpemUIX3ZlcnNpb24EAAAtQ29nbm9zLkNPQy5FbmdpbmUuUmVwb3J0RGF0YS5PcmlnaW5hbFByb21wdFtdDgAAAAgICakAAAABAAAAAgAAABCMAAAAAQAAAAaqAAAABkVudGl0eRCNAAAAAQAAAAmrAAAAEI4AAAAEAAAACawAAAANAxGPAAAAAAAAAAeQAAAAAAEAAAAAAAAABCxDb2dub3MuQ09DLkRhdGFTb3VyY2UuUmVwb3J0RGF0YS5MYXlvdXRCbG9jaw4AAAABkwAAAIkAAAAJrQAAAAEAAAACAAAAEJYAAAABAAAABq4AAAAGRW50aXR5EJcAAAABAAAACa8AAAAQmAAAAAQAAAAJsAAAAA0DEZkAAAAAAAAAB5oAAAAAAQAAAAAAAAAELENvZ25vcy5DT0MuRGF0YVNvdXJjZS5SZXBvcnREYXRhLkxheW91dEJsb2NrDgAAAAGdAAAAiQAAAAmxAAAAAQAAAAIAAAAQoAAAAAEAAAAGsgAAAAZFbnRpdHkQoQAAAAEAAAAJswAAABCiAAAABAAAAAm0AAAADQMRowAAAAAAAAAHpAAAAAABAAAAAAAAAAQsQ29nbm9zLkNPQy5EYXRhU291cmNlLlJlcG9ydERhdGEuTGF5b3V0QmxvY2sOAAAAEKUAAAAEAAAACbUAAAANAxGmAAAAAAAAAAenAAAAAAEAAAAAAAAABCxDb2dub3MuQ09DLkRhdGFTb3VyY2UuUmVwb3J0RGF0YS5MYXlvdXRCbG9jaw4AAAAQqAAAAAQAAAAJtgAAAA0DB6kAAAAAAQAAAAQAAAAEK0NvZ25vcy5DT0MuRW5naW5lLlJlcG9ydERhdGEuT3JpZ2luYWxQcm9tcHQOAAAABUn///8rQ29nbm9zLkNPQy5FbmdpbmUuUmVwb3J0RGF0YS5PcmlnaW5hbFByb21wdAIAAAADa2V5A3VzZQEGDgAAAAmqAAAACbkAAAABRv///0n///8KCgFF////Sf///woKAUT///9J////CgoBqwAAAB4AAAAJvQAAAAEAAAABAAAABawAAAAhQ29nbm9zLkNPQy5FbmdpbmUuUmVwb3J0RGF0YS5QYWdlBwAAAAptX2ltcG9ydGVkCm1faW5zdGFuY2UEbV9JRAZtX05hbWUIbV9Cb2RpZXMJbV9Gb290ZXJzCW1fSGVhZGVycwAAAQEDAwMBCBxTeXN0ZW0uQ29sbGVjdGlvbnMuQXJyYXlMaXN0HFN5c3RlbS5Db2xsZWN0aW9ucy5BcnJheUxpc3QcU3lzdGVtLkNvbGxlY3Rpb25zLkFycmF5TGlzdA4AAAABAAAAAAa+AAAABVBhZ2UxCb4AAAAJvwAAAAnAAAAACcEAAAAHrQAAAAABAAAABAAAAAQrQ29nbm9zLkNPQy5FbmdpbmUuUmVwb3J0RGF0YS5PcmlnaW5hbFByb21wdA4AAAABPv///0n///8JrgAAAAnEAAAAATv///9J////CgoBOv///0n///8KCgE5////Sf///woKAa8AAAAeAAAACcgAAAABAAAAAQAAAAGwAAAArAAAAAEAAAAABskAAAAFUGFnZTEJyQAAAAnKAAAACcsAAAAJzAAAAAexAAAAAAEAAAAEAAAABCtDb2dub3MuQ09DLkVuZ2luZS5SZXBvcnREYXRhLk9yaWdpbmFsUHJvbXB0DgAAAAEz////Sf///wmyAAAACc8AAAABMP///0n///8KCgEv////Sf///woKAS7///9J////CgoBswAAAB4AAAAJ0wAAAAEAAAABAAAAAbQAAACsAAAAAQAAAAAG1AAAAAVQYWdlMQnUAAAACdUAAAAJ1gAAAAnXAAAAAbUAAACsAAAAAQAAAAAG2AAAAAVQYWdlMQnYAAAACdkAAAAJ2gAAAAnbAAAAAbYAAACsAAAAAQAAAAAG3AAAAAVQYWdlMQncAAAACd0AAAAJ3gAAAAnfAAAAEbkAAAABAAAABuAAAAAEMTUyMhC9AAAABAAAAAnhAAAADQMBvwAAAB4AAAAJ4gAAAAIAAAACAAAAAcAAAAAeAAAACeMAAAAAAAAAAAAAAAHBAAAAHgAAAAnjAAAAAAAAAAAAAAARxAAAAAEAAAAG5AAAAAQxNTIyEMgAAAAEAAAACeUAAAANAwHKAAAAHgAAAAnmAAAAEgAAABIAAAABywAAAB4AAAAJ4wAAAAAAAAAAAAAAAcwAAAAeAAAACeMAAAAAAAAAAAAAABHPAAAAAQAAAAboAAAAT1tERUZBVUxUX0RJTV0uW0dGUyBPUkcgSElFUkFSQ0hZXS5bR0ZTIE9SRyBISUVSQVJDSFldLltDT1JQT1JBVEVdLT5bYWxsXS5bMTUyMl0Q0wAAAAQAAAAJ6QAAAA0DAdUAAAAeAAAACeoAAAABAAAAAQAAAAHWAAAAHgAAAAnjAAAAAAAAAAAAAAAB1wAAAB4AAAAJ4wAAAAAAAAAAAAAAAdkAAAAeAAAACewAAAACAAAAAgAAAAHaAAAAHgAAAAntAAAAAAAAAAAAAAAB2wAAAB4AAAAJ7gAAAAEAAAABAAAAAd0AAAAeAAAACe8AAAABAAAAAQAAAAHeAAAAHgAAAAnjAAAAAAAAAAAAAAAB3wAAAB4AAAAJ4wAAAAAAAAAAAAAABeEAAAAoQ29nbm9zLkNPQy5FbmdpbmUuUmVwb3J0RGF0YS5Qcm9tcHRWYWx1ZQYAAAAJbV9kaXNwbGF5BW1fdXNlBm1fdHlwZQltX2NlbGxyZWYIbV9jdXN0b20LbV9pbmNsdXNpdmUBAQQBAQAsQ29nbm9zLkNPQy5FbmdpbmUuUmVwb3J0RGF0YS5Qcm9tcHRWYWx1ZVR5cGUOAAAAAQ4AAAAG8QAAABovR2xvYmFsIEZpbmFuY2lhbCBTZXJ2aWNlcwngAAAABQ3///8sQ29nbm9zLkNPQy5FbmdpbmUuUmVwb3J0RGF0YS5Qcm9tcHRWYWx1ZVR5cGUBAAAAB3ZhbHVlX18ACA4AAAAAAAAACREAAAAJEQAAAAEQ4gAAAAQAAAAJ9QAAAAn2AAAADQIQ4wAAAAAAAAAB5QAAAOEAAAAG9wAAABovR2xvYmFsIEZpbmFuY2lhbCBTZXJ2aWNlcwnkAAAAAQf///8N////AAAAAAkRAAAACREAAAABEOYAAAAgAAAACfsAAAAJ/AAAAAn9AAAACf4AAAAJ/wAAAAkAAQAACQEBAAAJAgEAAAkDAQAACQQBAAAJBQEAAAkGAQAACQcBAAAJCAEAAAkJAQAACQoBAAAJCwEAAAkMAQAADQ4B6QAAAOEAAAAGDQEAABlHbG9iYWwgRmluYW5jaWFsIFNlcnZpY2VzCegAAAAB8f7//w3///8AAAAACREAAAAJEQAAAAEQ6gAAAAQAAAAJEQEAAA0DEOwAAAAEAAAACRIBAAAJEwEAAA0CEO0AAAAAAAAAEO4AAAAEAAAACRQBAAANAxDvAAAABAAAAAkVAQAADQMF9QAAACpDb2dub3MuQ09DLkRhdGFTb3VyY2UuUmVwb3J0RGF0YS5UZXh0RnJhbWUmAAAADW1fYmFzZUVsZW1lbn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AIBAQEBAQAAAAEBAQIBAAAAAQIBAAAEAAEBAAAAAAAEAAAAAC5Db2dub3MuQ09DLkRhdGFTb3VyY2UuUmVwb3J0RGF0YS5SZXBvcnRFbGVtZW50DgAAAAgBAQEICAEICDBDb2dub3MuQ09DLkVuZ2luZS5SZXBvcnREYXRhLkVsZW1lbnRMb2NhdGlvblR5cGUOAAAACAEBAQEBMENvZ25vcy5DT0MuRW5naW5lLlJlcG9ydERhdGEuUmVwb3J0UGFnZUJyZWFrVHlwZQ4AAAABAQEBDgAAAAkWAQAAAAAAAAoJEQAAAAYYAQAABFRleHQJIQAAAAkRAAAACSAAAAAAAAAJEQAAAAkRAAAACRgBAAAKCREAAAAAAAAAAAAAAAAJEQAAAAoJGgAAAAAAAAAAAAAABeD+//8wQ29nbm9zLkNPQy5FbmdpbmUuUmVwb3J0RGF0YS5FbGVtZW50TG9jYXRpb25UeXBlAQAAAAd2YWx1ZV9fAAgOAAAAAgAAAAAAAAAJBAAAAAkUAAAAAAEBAAAB3f7//+v///8AAAAAAAAAAAX2AAAAKUNvZ25vcy5DT0MuRGF0YVNvdXJjZS5SZXBvcnREYXRhLkNyb3NzdGFiNQAAAA1tX2Jhc2VFbGVtZW50EG1fSGVhZGVyRWxlbWVudHMQbV9Gb290ZXJFbGVtZW50cw5tX1Jvd3NNZXRhRGF0YRFtX0NvbHVtbnNNZXRhRGF0YQ1tX0F1dG9maXRDb2xzDW1fQXV0b2ZpdFJvd3MRbV9Qcm9wX0RpbWVuc2lvbnMLbV9Hcm91cENvbHMLbV9Hcm91cFJvd3MMbV9TaG93QXNMaXN0Cm1fU2hvd0NvbHMKbV9TaG93Um93cw1tX1Nob3dNZWFzdXJlDG1fUmVwZWF0Q29scwltX0NvbnRleH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wMDAwAAAgAAAAAAAAACAAEBAQEBAQAAAAEBAQEBAAAAAQIBAAAEAAEBAAAAAAAEAAAAAC5Db2dub3MuQ09DLkRhdGFTb3VyY2UuUmVwb3J0RGF0YS5SZXBvcnRFbGVtZW50DgAAABxTeXN0ZW0uQ29sbGVjdGlvbnMuQXJyYXlMaXN0HFN5c3RlbS5Db2xsZWN0aW9ucy5BcnJheUxpc3QcU3lzdGVtLkNvbGxlY3Rpb25zLkFycmF5TGlzdBxTeXN0ZW0uQ29sbGVjdGlvbnMuQXJyYXlMaXN0AQEBAQEBAQEBCAEBAQgIAQgIMENvZ25vcy5DT0MuRW5naW5lLlJlcG9ydERhdGEuRWxlbWVudExvY2F0aW9uVHlwZQ4AAAAIAQEBAQEwQ29nbm9zLkNPQy5FbmdpbmUuUmVwb3J0RGF0YS5SZXBvcnRQYWdlQnJlYWtUeXBlDgAAAAEBAQEOAAAACSQBAAAJJQEAAAkmAQAACScBAAAJKAEAAAAACgAAAAEBAAAKAAAAAAYpAQAACUNyb3NzdGFiMgkRAAAABisBAAAkSXNzdWVTdGF0dXNQYW5lbF9Dcm9zc3RhYjJfQ3Jvc3N0YWIyCSEAAAAJEQAAAAkgAAAAAQEABi8BAAAIU2xpZGU2NjEJEQAAAAkrAQAACSkBAAAJEQAAAAAAAABLAAAAAAkvAQAACgkaAAAAFAAAABQAAAAByv7//+D+//8CAAAAAAAAAAkEAAAACRQAAAAAAQEAAAHH/v//6////wAAAAAAAAAAAfsAAAD1AAAACToBAAAAAAAACgkRAAAABjwBAAAEVGV4dAk5AAAACREAAAAJIAAAAAAAAAkRAAAACREAAAAJPAEAAAoJEQAAAAAAAAAAAAAAAAkRAAAACgkyAAAAAAAAAAAAAAABvP7//+D+//8CAAAAAAAAAAkFAAAACRQAAAAAAQEAAAG5/v//6////wAAAAAAAAAAAfwAAAD1AAAACUgBAAAAAAAACgkRAAAABkoBAAAEVGV4dAk5AAAACREAAAAJIAAAAAAAAAkRAAAACREAAAAJSgEAAAoJEQAAAAAAAAAAAAAAAAkRAAAACgkyAAAAAAAAAAAAAAABrv7//+D+//8CAAAAAAAAAAkFAAAACRQAAAAAAQEAAAGr/v//6////wAAAAAAAAAABf0AAAAlQ29nbm9zLkNPQy5EYXRhU291cmNlLlJlcG9ydERhdGEuTGlzdC0AAAANbV9iYXNlRWxlbWVudAptX2lzTmVzdGVkEW1fQ29sdW1uc01ldGFEYXRhEG1fRm9vdGVyRWxlbWVudHMQbV9IZWFkZXJFbGVtZW50cw5tX1Jvd3NNZXRhRGF0YQ1tX1Nob3dNZWFzdXJlDG1fU2hvd0FzTGlzdA5tX0RhdGFTb3VyY2VJRAptX09iamVjdElkDm1fRnJpZW5kbHlOYW1lBm1fTmFtZRBtX1BvcnRhbFJlcG9ydElEEG1fUG9ydGFsUHJvdmlkZXISbV9Qb3J0YWxQcm92aWRlckl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wMDAwAAAAEBAQEBAQAAAAEBAQEBAAAAAQIBAAAEAAEBAAAAAAAEAAAAAC5Db2dub3MuQ09DLkRhdGFTb3VyY2UuUmVwb3J0RGF0YS5SZXBvcnRFbGVtZW50DgAAAAEcU3lzdGVtLkNvbGxlY3Rpb25zLkFycmF5TGlzdBxTeXN0ZW0uQ29sbGVjdGlvbnMuQXJyYXlMaXN0HFN5c3RlbS5Db2xsZWN0aW9ucy5BcnJheUxpc3QcU3lzdGVtLkNvbGxlY3Rpb25zLkFycmF5TGlzdAEBCAEBAQgIAQgIMENvZ25vcy5DT0MuRW5naW5lLlJlcG9ydERhdGEuRWxlbWVudExvY2F0aW9uVHlwZQ4AAAAIAQEBAQEwQ29nbm9zLkNPQy5FbmdpbmUuUmVwb3J0RGF0YS5SZXBvcnRQYWdlQnJlYWtUeXBlDgAAAAEBAQEOAAAACVYBAAABCVcBAAAJWAEAAAlZAQAACVoBAAAAAAAAAAAGWwEAAAVMaXN0MQkRAAAABl0BAAAcUmlza0hlYXRNYXBQYW5lbF9MaXN0MV9MaXN0MQk5AAAACREAAAAJIAAAAAEBAAZhAQAACFNsaWRlNjYxCREAAAAJXQEAAAlbAQAACREAAAAAAAAASwAAAAAJYQEAAAoJMgAAABQAAAAUAAAAAZj+///g/v//AgAAAAAAAAAJBQAAAAkUAAAAAAEBAAABlf7//+v///8AAAAAAAAAAAH+AAAA/QAAAAlsAQAAAQltAQAACW4BAAAJbwEAAAlwAQAAAAAAAAAABnEBAAAFTGlzdDIJEQAAAAZzAQAAHFJpc2tIZWF0TWFwUGFuZWxfTGlzdDJfTGlzdDIJOQAAAAkRAAAACSAAAAABAQAJYQEAAAkRAAAACXMBAAAJcQEAAAkRAAAAAAAAAEsAAAAACWEBAAAKCTIAAABGAAAAKAAAAAGC/v//4P7//wIAAAAAAAAACQUAAAAJFAAAAAABAQAAAX/+///r////AAAAAAAAAAAB/wAAAP0AAAAJggEAAAEJgwEAAAmEAQAACYUBAAAJhgEAAAAAAAAAAAaHAQAABUxpc3QzCREAAAAGiQEAABxSaXNrSGVhdE1hcFBhbmVsX0xpc3QzX0xpc3QzCTkAAAAJEQAAAAkgAAAAAQEACWEBAAAJEQAAAAmJAQAACYcBAAAJEQAAAAAAAABLAAAAAAlhAQAACgkyAAAAeAAAADwAAAABbP7//+D+//8CAAAAAAAAAAkFAAAACRQAAAAAAQEAAAFp/v//6////wAAAAAAAAAAAQABAAD1AAAACZgBAAAAAAAACgkRAAAABpoBAAAEVGV4dAk5AAAACREAAAAJIAAAAAAAAAkRAAAACREAAAAJmgEAAAoJEQAAAAAAAAAAAAAAAAkRAAAACgkyAAAAAAAAAAAAAAABXv7//+D+//8CAAAAAAAAAAkFAAAACRQAAAAAAQEAAAFb/v//6////wAAAAAAAAAAAQEBAAD1AAAACaYBAAAAAAAACgkRAAAABqgBAAAEVGV4dAk5AAAACREAAAAJIAAAAAAAAAkRAAAACREAAAAJqAEAAAoJEQAAAAAAAAAAAAAAAAkRAAAACgkyAAAAAAAAAAAAAAABUP7//+D+//8CAAAAAAAAAAkFAAAACRQAAAAAAQEAAAFN/v//6////wAAAAAAAAAAAQIBAAD9AAAACbQBAAABCbUBAAAJtgEAAAm3AQAACbgBAAAAAAAAAAAGuQEAAAVMaXN0NAkRAAAABrsBAAAcUmlza0hlYXRNYXBQYW5lbF9MaXN0NF9MaXN0NAk5AAAACREAAAAJIAAAAAEBAAlhAQAACREAAAAJuwEAAAm5AQAACREAAAAAAAAASwAAAAAJYQEAAAoJMgAAAKoAAABQAAAAATr+///g/v//AgAAAAAAAAAJBQAAAAkUAAAAAAEBAAABN/7//+v///8AAAAAAAAAAAEDAQAA/QAAAAnKAQAAAQnLAQAACcwBAAAJzQEAAAnOAQAAAAAAAAAABs8BAAAFTGlzdDUJEQAAAAbRAQAAHFJpc2tIZWF0TWFwUGFuZWxfTGlzdDVfTGlzdDUJOQAAAAkRAAAACSAAAAABAQAJYQEAAAkRAAAACdEBAAAJzwEAAAkRAAAAAAAAAEsAAAAACWEBAAAKCTIAAADcAAAAZAAAAAEk/v//4P7//wIAAAAAAAAACQUAAAAJFAAAAAABAQAAASH+///r////AAAAAAAAAAABBAEAAP0AAAAJ4AEAAAEJ4QEAAAniAQAACeMBAAAJ5AEAAAAAAAAAAAblAQAABUxpc3Q2CREAAAAG5wEAABxSaXNrSGVhdE1hcFBhbmVsX0xpc3Q2X0xpc3Q2CTkAAAAJEQAAAAkgAAAAAQEACWEBAAAJEQAAAAnnAQAACeUBAAAJEQAAAAAAAABLAAAAAAlhAQAACgkyAAAADgEAAHgAAAABDv7//+D+//8CAAAAAAAAAAkFAAAACRQAAAAAAQEAAAEL/v//6////wAAAAAAAAAAAQUBAAD1AAAACfYBAAAAAAAACgkRAAAABvgBAAAEVGV4dAk5AAAACREAAAAJIAAAAAAAAAkRAAAACREAAAAJ+AEAAAoJEQAAAAAAAAAAAAAAAAkRAAAACgkyAAAAAAAAAAAAAAABAP7//+D+//8CAAAAAAAAAAkFAAAACRQAAAAAAQEAAAH9/f//6////wAAAAAAAAAAAQYBAAD9AAAACQQCAAABCQUCAAAJBgIAAAkHAgAACQgCAAAAAAAAAAAGCQIAAAVMaXN0NwkRAAAABgsCAAAcUmlza0hlYXRNYXBQYW5lbF9MaXN0N19MaXN0Nwk5AAAACREAAAAJIAAAAAEBAAlhAQAACREAAAAJCwIAAAkJAgAACREAAAAAAAAASwAAAAAJYQEAAAoJMgAAAEABAACMAAAAAer9///g/v//AgAAAAAAAAAJBQAAAAkUAAAAAAEBAAAB5/3//+v///8AAAAAAAAAAAEHAQAA/QAAAAkaAgAAAQkbAgAACRwCAAAJHQIAAAkeAgAAAAAAAAAABh8CAAAFTGlzdDgJEQAAAAYhAgAAHFJpc2tIZWF0TWFwUGFuZWxfTGlzdDhfTGlzdDgJOQAAAAkRAAAACSAAAAABAQAJYQEAAAkRAAAACSECAAAJHwIAAAkRAAAAAAAAAEsAAAAACWEBAAAKCTIAAAByAQAAoAAAAAHU/f//4P7//wIAAAAAAAAACQUAAAAJFAAAAAABAQAAAdH9///r////AAAAAAAAAAABCAEAAP0AAAAJMAIAAAEJMQIAAAkyAgAACTMCAAAJNAIAAAAAAAAAAAY1AgAABUxpc3Q5CREAAAAGNwIAABxSaXNrSGVhdE1hcFBhbmVsX0xpc3Q5X0xpc3Q5CTkAAAAJEQAAAAkgAAAAAQEACWEBAAAJEQAAAAk3AgAACTUCAAAJEQAAAAAAAABLAAAAAAlhAQAACgkyAAAApAEAALQAAAABvv3//+D+//8CAAAAAAAAAAkFAAAACRQAAAAAAQEAAAG7/f//6////wAAAAAAAAAAAQkBAAD1AAAACUYCAAAAAAAACgkRAAAABkgCAAAEVGV4dAk5AAAACREAAAAJIAAAAAAAAAkRAAAACREAAAAJSAIAAAoJEQAAAAAAAAAAAAAAAAkRAAAACgkyAAAAAAAAAAAAAAABsP3//+D+//8CAAAAAAAAAAkFAAAACRQAAAAAAQEAAAGt/f//6////wAAAAAAAAAAAQoBAAD1AAAACVQCAAAAAAAACgkRAAAABlYCAAAEVGV4dAk5AAAACREAAAAJIAAAAAAAAAkRAAAACREAAAAJVgIAAAoJEQAAAAAAAAAAAAAAAAkRAAAACgkyAAAAAAAAAAAAAAABov3//+D+//8CAAAAAAAAAAkFAAAACRQAAAAAAQEAAAGf/f//6////wAAAAAAAAAAAQsBAAD1AAAACWICAAAAAAAACgkRAAAABmQCAAAEVGV4dAk5AAAACREAAAAJIAAAAAAAAAkRAAAACREAAAAJZAIAAAoJEQAAAAAAAAAAAAAAAAkRAAAACgkyAAAAAAAAAAAAAAABlP3//+D+//8CAAAAAAAAAAkFAAAACRQAAAAAAQEAAAGR/f//6////wAAAAAAAAAAAQwBAAD1AAAACXACAAAAAAAACgkRAAAABnICAAAEVGV4dAk5AAAACREAAAAJIAAAAAAAAAkRAAAACREAAAAJcgIAAAoJEQAAAAAAAAAAAAAAAAkRAAAACgkyAAAAAAAAAAAAAAABhv3//+D+//8CAAAAAAAAAAkFAAAACRQAAAAAAQEAAAGD/f//6////wAAAAAAAAAABREBAAAmQ29nbm9zLkNPQy5EYXRhU291cmNlLlJlcG9ydERhdGEuQ2hhcnQmAAAADW1fYmFzZUVsZW1lbnQObV9EYXRhU291cmNlSUQKbV9PYmplY3RJZA5tX0ZyaWVuZGx5TmFtZQZtX05hbWUQbV9Qb3J0YWxSZXBvcnRJRBBtX1BvcnRhbFByb3ZpZGVyEm1fUG9ydGFsUHJvdmlkZXJJ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AEBAQEBAQAAAAEBAQEBAAAAAQIBAAAEAAEBAAAAAAAEAAAAAC5Db2dub3MuQ09DLkRhdGFTb3VyY2UuUmVwb3J0RGF0YS5SZXBvcnRFbGVtZW50DgAAAAgBAQEICAEICDBDb2dub3MuQ09DLkVuZ2luZS5SZXBvcnREYXRhLkVsZW1lbnRMb2NhdGlvblR5cGUOAAAACAEBAQEBMENvZ25vcy5DT0MuRW5naW5lLlJlcG9ydERhdGEuUmVwb3J0UGFnZUJyZWFrVHlwZQ4AAAABAQEBDgAAAAl+AgAAAAAAAAZ/AgAAEkNvbWJpbmF0aW9uIENoYXJ0MgkRAAAABoECAAA5TG9zc0V2ZW50U3VtbWFyeVBhbmVsX0NvbWJpbmF0aW9uQ2hhcnQyX0NvbWJpbmF0aW9uQ2hhcnQyCVEAAAAJEQAAAAkgAAAAAQEABoUCAAAIU2xpZGU2NjEJEQAAAAmBAgAACX8CAAAJEQAAAAAAAABLAAAAAAmFAgAACglKAAAAFAAAABQAAAABdP3//+D+//8CAAAAAAAAAAkGAAAACRQAAAAAAQEAAAFx/f//6////wAAAAAAAAAABRIBAAAmQ29nbm9zLkNPQy5EYXRhU291cmNlLlJlcG9ydERhdGEuQ2hhcnQnAAAADW1fYmFzZUVsZW1lbnQObV9EYXRhU291cmNlSUQKbV9PYmplY3RJZA5tX0ZyaWVuZGx5TmFtZQZtX05hbWUQbV9Qb3J0YWxSZXBvcnRJRBBtX1BvcnRhbFByb3ZpZGVyEm1fUG9ydGFsUHJvdmlkZXJJZA1tX0xhc3RVcGRhdGV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QEBAQEBAAAAAAEBAQEBAAAAAQIBAAAEAAEBAAAAAAAEAAAAAC5Db2dub3MuQ09DLkRhdGFTb3VyY2UuUmVwb3J0RGF0YS5SZXBvcnRFbGVtZW50DgAAAAgJAQEBCAgBCAgwQ29nbm9zLkNPQy5FbmdpbmUuUmVwb3J0RGF0YS5FbGVtZW50TG9jYXRpb25UeXBlDgAAAAgBAQEBATBDb2dub3MuQ09DLkVuZ2luZS5SZXBvcnREYXRhLlJlcG9ydFBhZ2VCcmVha1R5cGUOAAAAAQEBAQ4AAAAJkAIAAAAAAAAGkQIAAApQaWUgQ2hhcnQxCREAAAAGkwIAACJJc3N1ZXNieURvbWFpbl9QaWVDaGFydDFfUGllQ2hhcnQxCWgAAAAJEQAAAAlnAAAA5DJOuBuN0gEBAQAGlwIAAAhTbGlkZTU3OQkRAAAACZMCAAAJkQIAAAkRAAAAAAAAAEsAAAAACZcCAAAKCWEAAAAUAAAAFAAAAAFi/f//4P7//wIAAAAAAAAACQcAAAAJXAAAAAABAQAAAV/9///r////AAAAAAAAAAAFEwEAAClDb2dub3MuQ09DLkRhdGFTb3VyY2UuUmVwb3J0RGF0YS5Dcm9zc3RhYjYAAAANbV9iYXNlRWxlbWVudBBtX0hlYWRlckVsZW1lbnRzEG1fRm9vdGVyRWxlbWVudHMObV9Sb3dzTWV0YURhdGERbV9Db2x1bW5zTWV0YURhdGENbV9BdXRvZml0Q29scw1tX0F1dG9maXRSb3dzEW1fUHJvcF9EaW1lbnNpb25zC21fR3JvdXBDb2xzC21fR3JvdXBSb3dzDG1fU2hvd0FzTGlzdAptX1Nob3dDb2xzCm1fU2hvd1Jvd3MNbV9TaG93TWVhc3VyZQxtX1JlcGVhdENvbHMJbV9Db250ZXh0Dm1fRGF0YVNvdXJjZUlECm1fT2JqZWN0SWQObV9GcmllbmRseU5hbWUGbV9OYW1lEG1fUG9ydGFsUmVwb3J0SUQQbV9Qb3J0YWxQcm92aWRlchJtX1BvcnRhbFByb3ZpZGVySWQNbV9MYXN0VXBkYXRlZAptX0ltcG9ydGVkCm1fU2hvd0l0ZW0SbV9JZ25vcmVGb3JtYXR0aW5nCm1fTG9jYXRpb24NbV9EZXNjcmlwdGlvbgttX1Byb3BfTmFtZQltX1Byb3BfSWQObV9Qcm9wX01lYXN1cmULbV9MaW1pdFJvd3MLbV9MaW1pdENvbHMMbV9BdXRvUmVzaXplD21fUHJvcF9Mb2NhdGlvbgltX3Byb21wdHMMbV9VbmlxdWVOYW1lDG1fUmVuZGVyTGVmdAttX1JlbmRlclRvcA5tX1BhZ2VMb2NhdGlvbgptX2luc3RhbmNlBm1fR1VJRA9tX0RhdGFTb3VyY2VVUkwRbV9JbnNlcnRQYWdlQnJlYWsObV9JbXBvcnRJbmxpbmUKbV9BdXRvU2l6ZQxtX1JlcGVhdFJvd3MPbV9JbXBvcnRBc0NoYXJ0D21fUGFnZUJyZWFrVHlwZRdtX1N1cHBvcnRTb2Z0UGFnZUJyZWFrcw9tX0lzRGVhZEVsZW1lbnQObV9Jc05ld0VsZW1lbnQUbV9SZW5kZXJJbWFnZXNJbmxpbmUEAwMDAwAAAgAAAAAAAAACAAEBAQEBAQAAAAABAQEBAQAAAAECAQAABAABAQAAAAAABAAAAAAuQ29nbm9zLkNPQy5EYXRhU291cmNlLlJlcG9ydERhdGEuUmVwb3J0RWxlbWVudA4AAAAcU3lzdGVtLkNvbGxlY3Rpb25zLkFycmF5TGlzdBxTeXN0ZW0uQ29sbGVjdGlvbnMuQXJyYXlMaXN0HFN5c3RlbS5Db2xsZWN0aW9ucy5BcnJheUxpc3QcU3lzdGVtLkNvbGxlY3Rpb25zLkFycmF5TGlzdAEBAQEBAQEBAQgJAQEBCAgBCAgwQ29nbm9zLkNPQy5FbmdpbmUuUmVwb3J0RGF0YS5FbGVtZW50TG9jYXRpb25UeXBlDgAAAAgBAQEBATBDb2dub3MuQ09DLkVuZ2luZS5SZXBvcnREYXRhLlJlcG9ydFBhZ2VCcmVha1R5cGUOAAAAAQEBAQ4AAAAJogIAAAmjAgAACaQCAAAJpQIAAAmmAgAAAAAKAAAAAQEAAAoAAAAABqcCAAAJQ3Jvc3N0YWIxCREAAAAGqQIAACJJc3N1ZXNieURvbWFpbl9Dcm9zc3RhYjFfQ3Jvc3N0YWIxCWgAAAAJEQAAAAlnAAAA5DJOuBuN0gEBAQAJlwIAAAkRAAAACakCAAAJpwIAAAkRAAAAAAAAAEsAAAAACZcCAAAKCWEAAABGAAAAKAAAAAFM/f//4P7//wIAAAAAAAAACQcAAAAJXAAAAAABAQAAAUn9///r////AAAAAAAAAAAFFAEAACpDb2dub3MuQ09DLkRhdGFTb3VyY2UuUmVwb3J0RGF0YS5UZXh0RnJhbWUnAAAADW1fYmFzZUVsZW1lbnQObV9EYXRhU291cmNlSUQKbV9PYmplY3RJZA5tX0ZyaWVuZGx5TmFtZQZtX05hbWUQbV9Qb3J0YWxSZXBvcnRJRBBtX1BvcnRhbFByb3ZpZGVyEm1fUG9ydGFsUHJvdmlkZXJJZA1tX0xhc3RVcGRhdGVkCm1fSW1wb3J0ZWQKbV9TaG93SXRlbRJtX0lnbm9yZUZvcm1hdHRpbmcKbV9Mb2NhdGlvbg1tX0Rlc2NyaXB0aW9uC21fUHJvcF9OYW1lCW1fUHJvcF9JZA5tX1Byb3BfTWVhc3VyZQttX0xpbWl0Um93cwttX0xpbWl0Q29scwxtX0F1dG9SZXNpemUPbV9Qcm9wX0xvY2F0aW9uCW1fcHJvbXB0cwxtX1VuaXF1ZU5hbWUMbV9SZW5kZXJMZWZ0C21fUmVuZGVyVG9wDm1fUGFnZUxvY2F0aW9uCm1faW5zdGFuY2UGbV9HVUlED21fRGF0YVNvdXJjZVVSTBFtX0luc2VydFBhZ2VCcmVhaw5tX0ltcG9ydElubGluZQptX0F1dG9TaXplDG1fUmVwZWF0Um93cw9tX0ltcG9ydEFzQ2hhcnQPbV9QYWdlQnJlYWtUeXBlF21fU3VwcG9ydFNvZnRQYWdlQnJlYWtzD21fSXNEZWFkRWxlbWVudA5tX0lzTmV3RWxlbWVudBRtX1JlbmRlckltYWdlc0lubGluZQQAAgEBAQEBAAAAAAEBAQIBAAAAAQIBAAAEAAEBAAAAAAAEAAAAAC5Db2dub3MuQ09DLkRhdGFTb3VyY2UuUmVwb3J0RGF0YS5SZXBvcnRFbGVtZW50DgAAAAgJAQEBCAgBCAgwQ29nbm9zLkNPQy5FbmdpbmUuUmVwb3J0RGF0YS5FbGVtZW50TG9jYXRpb25UeXBlDgAAAAgBAQEBATBDb2dub3MuQ09DLkVuZ2luZS5SZXBvcnREYXRhLlJlcG9ydFBhZ2VCcmVha1R5cGUOAAAAAQEBAQ4AAAAJuAIAAAAAAAAKCREAAAAGugIAAARUZXh0CWgAAAAJEQAAAAlnAAAAoLCQqxqN0gEAAAAJEQAAAAkRAAAACboCAAAKCREAAAAAAAAAAAAAAAAJEQAAAAoJYQAAAAAAAAAAAAAAAT79///g/v//AQAAAAAAAAAJBwAAAAlcAAAAAAEBAAABO/3//+v///8AAAAAAAAAAAEVAQAAEQEAAAnGAgAAAAAAAAbHAgAAGExvc3NlcyBieSBDYXRlZ29yeSBEb251dAkRAAAABskCAABBTG9zc2VzYnlDYXRlZ29yeWRvbnV0X0xvc3Nlc2J5Q2F0ZWdvcnlEb251dF9Mb3NzZXNieUNhdGVnb3J5RG9udXQJfwAAAAkRAAAACSAAAAABAQAGzQIAAAhTbGlkZTY2MgkRAAAACckCAAAJxwIAAAkRAAAAAAAAAEsAAAAACc0CAAAKCXgAAAAUAAAAFAAAAAEs/f//4P7//wIAAAAAAAAACQgAAAAJFAAAAAABAQAAASn9///r////AAAAAAAAAAAFFgEAAC5Db2dub3MuQ09DLkRhdGFTb3VyY2UuUmVwb3J0RGF0YS5SZXBvcnRFbGVtZW50CAAAAAltX0NvbFNwYW4SbV9Db2xTcGFuU3BlY2lmaWVkCW1fUm93U3BhbhJtX1Jvd1NwYW5TcGVjaWZpZWQHbV9TdHlsZQRtX0lEDm1fUmVhZE9ubHlOYW1lBm1fdHlwZQAAAAACAgEECAEIAS5Db2dub3MuQ09DLkVuZ2luZS5SZXBvcnREYXRhLlJlcG9ydEVsZW1lbnRUeXBlDgAAAA4AAAAAAAAAAAAAAAAACgoJEQAAAAUn/f//LkNvZ25vcy5DT0MuRW5naW5lLlJlcG9ydERhdGEuUmVwb3J0RWxlbWVudFR5cGUBAAAAB3ZhbHVlX18ACA4AAAAGAAAABSQ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aAgAACSkBAAAJEQAAAAEj/f//J/3//wIAAAABJQEAAB4AAAAJ4wAAAAAAAAAAAAAAASYBAAAeAAAACeMAAAAAAAAAAAAAAAEnAQAAHgAAAAnfAgAABgAAAAcAAAABKAEAAB4AAAAJ4AIAAAQAAAAFAAAAAToBAAAWAQAAAAAAAAAAAAAAAAoKCREAAAABHv3//yf9//8GAAAAAUgBAAAWAQAAAAAAAAAAAAAAAAoKCREAAAABHf3//yf9//8GAAAABVY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kAgAACVsBAAAJEQAAAAEZ/f//J/3//wMAAAABVwEAAB4AAAAJ4wAAAAAAAAAAAAAAAVgBAAAeAAAACeMAAAAAAAAAAAAAAAFZAQAAHgAAAAnjAAAAAAAAAAAAAAABWgEAAB4AAAAJ4wAAAAAAAAAAAAAABWw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pAgAACXEBAAAJEQAAAAEU/f//J/3//wMAAAABbQEAAB4AAAAJ4wAAAAAAAAAAAAAAAW4BAAAeAAAACeMAAAAAAAAAAAAAAAFvAQAAHgAAAAnjAAAAAAAAAAAAAAABcAEAAB4AAAAJ4wAAAAAAAAAAAAAABYI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uAgAACYcBAAAJEQAAAAEP/f//J/3//wMAAAABgwEAAB4AAAAJ4wAAAAAAAAAAAAAAAYQBAAAeAAAACeMAAAAAAAAAAAAAAAGFAQAAHgAAAAnjAAAAAAAAAAAAAAABhgEAAB4AAAAJ4wAAAAAAAAAAAAAAAZgBAAAWAQAAAAAAAAAAAAAAAAoKCREAAAABDP3//yf9//8GAAAAAaYBAAAWAQAAAAAAAAAAAAAAAAoKCREAAAABC/3//yf9//8GAAAABbQ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2AgAACbkBAAAJEQAAAAEH/f//J/3//wMAAAABtQEAAB4AAAAJ4wAAAAAAAAAAAAAAAbYBAAAeAAAACeMAAAAAAAAAAAAAAAG3AQAAHgAAAAnjAAAAAAAAAAAAAAABuAEAAB4AAAAJ4wAAAAAAAAAAAAAABco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n7AgAACc8BAAAJEQAAAAEC/f//J/3//wMAAAABywEAAB4AAAAJ4wAAAAAAAAAAAAAAAcwBAAAeAAAACeMAAAAAAAAAAAAAAAHNAQAAHgAAAAnjAAAAAAAAAAAAAAABzgEAAB4AAAAJ4wAAAAAAAAAAAAAABeAB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AAwAACeUBAAAJEQAAAAH9/P//J/3//wMAAAAB4QEAAB4AAAAJ4wAAAAAAAAAAAAAAAeIBAAAeAAAACeMAAAAAAAAAAAAAAAHjAQAAHgAAAAnjAAAAAAAAAAAAAAAB5AEAAB4AAAAJ4wAAAAAAAAAAAAAAAfYBAAAWAQAAAAAAAAAAAAAAAAoKCREAAAAB+vz//yf9//8GAAAABQQ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HAwAACQkCAAAJEQAAAAH2/P//J/3//wMAAAABBQIAAB4AAAAJ4wAAAAAAAAAAAAAAAQYCAAAeAAAACeMAAAAAAAAAAAAAAAEHAgAAHgAAAAnjAAAAAAAAAAAAAAABCAIAAB4AAAAJ4wAAAAAAAAAAAAAABRo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MAwAACR8CAAAJEQAAAAHx/P//J/3//wMAAAABGwIAAB4AAAAJ4wAAAAAAAAAAAAAAARwCAAAeAAAACeMAAAAAAAAAAAAAAAEdAgAAHgAAAAnjAAAAAAAAAAAAAAABHgIAAB4AAAAJ4wAAAAAAAAAAAAAABTA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RAwAACTUCAAAJEQAAAAHs/P//J/3//wMAAAABMQIAAB4AAAAJ4wAAAAAAAAAAAAAAATICAAAeAAAACeMAAAAAAAAAAAAAAAEzAgAAHgAAAAnjAAAAAAAAAAAAAAABNAIAAB4AAAAJ4wAAAAAAAAAAAAAAAUYCAAAWAQAAAAAAAAAAAAAAAAoKCREAAAAB6fz//yf9//8GAAAAAVQCAAAWAQAAAAAAAAAAAAAAAAoKCREAAAAB6Pz//yf9//8GAAAAAWICAAAWAQAAAAAAAAAAAAAAAAoKCREAAAAB5/z//yf9//8GAAAAAXACAAAWAQAAAAAAAAAAAAAAAAoKCREAAAAB5vz//yf9//8GAAAABX4CAAAuQ29nbm9zLkNPQy5EYXRhU291cmNlLlJlcG9ydERhdGEuUmVwb3J0RWxlbWVudAgAAAAJbV9Db2xTcGFuEm1fQ29sU3BhblNwZWNpZmllZAltX1Jvd1NwYW4SbV9Sb3dTcGFuU3BlY2lmaWVkB21fU3R5bGUEbV9JRA5tX1JlYWRPbmx5TmFtZQZtX3R5cGUAAAAABgEBBAgBCAEuQ29nbm9zLkNPQy5FbmdpbmUuUmVwb3J0RGF0YS5SZXBvcnRFbGVtZW50VHlwZQ4AAAAOAAAAAAAAAAAAAAAAAAkbAwAACX8CAAAJEQAAAAHi/P//J/3//wQAAAAFkAIAAC5Db2dub3MuQ09DLkRhdGFTb3VyY2UuUmVwb3J0RGF0YS5SZXBvcnRFbGVtZW50CAAAAAltX0NvbFNwYW4SbV9Db2xTcGFuU3BlY2lmaWVkCW1fUm93U3BhbhJtX1Jvd1NwYW5TcGVjaWZpZWQHbV9TdHlsZQRtX0lEDm1fUmVhZE9ubHlOYW1lBm1fdHlwZQAAAAAGAQEECAEIAS5Db2dub3MuQ09DLkVuZ2luZS5SZXBvcnREYXRhLlJlcG9ydEVsZW1lbnRUeXBlDgAAAA4AAAAAAAAAAAAAAAAACR8DAAAJkQIAAAkRAAAAAd78//8n/f//BAAAAAWiAgAALkNvZ25vcy5DT0MuRGF0YVNvdXJjZS5SZXBvcnREYXRhLlJlcG9ydEVsZW1lbnQIAAAACW1fQ29sU3BhbhJtX0NvbFNwYW5TcGVjaWZpZWQJbV9Sb3dTcGFuEm1fUm93U3BhblNwZWNpZmllZAdtX1N0eWxlBG1fSUQObV9SZWFkT25seU5hbWUGbV90eXBlAAAAAAYBAQQIAQgBLkNvZ25vcy5DT0MuRW5naW5lLlJlcG9ydERhdGEuUmVwb3J0RWxlbWVudFR5cGUOAAAADgAAAAAAAAAAAAAAAAAJIwMAAAmnAgAACREAAAAB2vz//yf9//8CAAAAAaMCAAAeAAAACe0AAAAAAAAAAAAAAAGkAgAAHgAAAAntAAAAAAAAAAAAAAABpQIAAB4AAAAJKAMAAAYAAAABAAAAAaYCAAAeAAAACSkDAAAFAAAAAQAAAAG4AgAAFgEAAAAAAAAAAAAAAAAKCgkRAAAAAdX8//8n/f//BgAAAAXGAgAALkNvZ25vcy5DT0MuRGF0YVNvdXJjZS5SZXBvcnREYXRhLlJlcG9ydEVsZW1lbnQIAAAACW1fQ29sU3BhbhJtX0NvbFNwYW5TcGVjaWZpZWQJbV9Sb3dTcGFuEm1fUm93U3BhblNwZWNpZmllZAdtX1N0eWxlBG1fSUQObV9SZWFkT25seU5hbWUGbV90eXBlAAAAAAYBAQQIAQgBLkNvZ25vcy5DT0MuRW5naW5lLlJlcG9ydERhdGEuUmVwb3J0RWxlbWVudFR5cGUOAAAADgAAAAAAAAAAAAAAAAAJLAMAAAnHAgAACREAAAAB0fz//yf9//8EAAAAEdoCAAABAAAABjADAAADUzE5EN8CAAAIAAAACTEDAAAJMgMAAAkzAwAACTQDAAAJNQMAAAk2AwAADQIQ4AIAAAQAAAAJNwMAAAk4AwAACTkDAAAJOgMAABHkAgAAAQAAAAY7AwAAA1MxMRHpAgAAAQAAAAY8AwAAA1MxNhHuAgAAAQAAAAY9AwAAA1MyMRH2AgAAAQAAAAY+AwAAA1MzMRH7AgAAAQAAAAY/AwAAA1MzNhEAAwAAAQAAAAZAAwAAA1M0MREHAwAAAQAAAAZBAwAAA1M1MBEMAwAAAQAAAAZCAwAAA1M1NRERAwAAAQAAAAZDAwAAA1M2MBEbAwAAAQAAAAZEAwAAAlMxER8DAAABAAAABkUDAAACUzURIwMAAAEAAAAGRgMAAANTMzUQKAMAAAYAAAAJRwMAAAlIAwAACUkDAAAJSgMAAAlLAwAACUwDAAAQKQMAAAUAAAAJTQMAAAlOAwAACU8DAAAJUAMAAAlRAwAAESwDAAABAAAABlIDAAACUzEFMQMAACtDb2dub3MuQ09DLkRhdGFTb3VyY2UuUmVwb3J0RGF0YS5SQ01ldGFEYXRhCAAAAAhtX2RpbUlkeAttX2lzU3VtbWFyeQZtX05hbWUGbV9TaXplB21fc3RhcnQHbV9zdHlsZQhtX2luZGVudBBtX0NvbnRhaW5lZEdyb3VwAAAEAAAGAAMIASVDb2dub3MuQ09DLkRhdGFTb3VyY2UuUmVwb3J0RGF0YS5DZWxsDgAAAAgICBxTeXN0ZW0uQ29sbGVjdGlvbnMuQXJyYXlMaXN0DgAAAAAAAAAACVMDAAACAAAAAAAAAAlUAwAA/////wlVAwAAATIDAAAxAwAAAAAAAAAJVgMAAAIAAAACAAAACVcDAAD/////CVgDAAABMwMAADEDAAAAAAAAAAlZAwAAAgAAAAQAAAAJWgMAAP////8JWwMAAAE0AwAAMQMAAAAAAAAACVwDAAACAAAABgAAAAldAwAA/////wleAwAAATUDAAAxAwAAAAAAAAAJXwMAAAIAAAAIAAAACWADAAD/////CWEDAAABNgMAADEDAAAAAAAAAAliAwAAAgAAAAoAAAAJYwMAAP////8JZAMAAAE3AwAAMQMAAAAAAAAACWUDAAABAAAAAAAAAAlmAwAA/////wlnAwAAATgDAAAxAwAAAAAAAAAJaAMAAAEAAAABAAAACWkDAAD/////CWoDAAABOQMAADEDAAAAAAAAAAlrAwAAAQAAAAIAAAAJbAMAAP////8JbQMAAAE6AwAAMQMAAAAAAAAACW4DAAABAAAAAwAAAAlvAwAA/////wlwAwAAAUcDAAAxAwAAAAAAAAAJcQMAAAEAAAAAAAAACXIDAAD/////CXMDAAABSAMAADEDAAAAAAAAAAl0AwAAAQAAAAEAAAAJdQMAAP////8JdgMAAAFJAwAAMQMAAAAAAAAACXcDAAABAAAAAgAAAAl4AwAA/////wl5AwAAAUoDAAAxAwAAAAAAAAAJegMAAAEAAAADAAAACXsDAAD/////CXwDAAABSwMAADEDAAAAAAAAAAl9AwAAAQAAAAQAAAAJfgMAAP////8JfwMAAAFMAwAAMQMAAAAAAAAACYADAAABAAAABQAAAAmBAwAA/////wmCAwAAAU0DAAAxAwAAAAAAAAAJgwMAAAEAAAAAAAAACYQDAAD/////CYUDAAABTgMAADEDAAAAAAAAAAmGAwAAAQAAAAEAAAAJhwMAAP////8JiAMAAAFPAwAAMQMAAAAAAAAACYkDAAABAAAAAgAAAAmKAwAA/////wmLAwAAAVADAAAxAwAAAAAAAAAJjAMAAAEAAAADAAAACY0DAAD/////CY4DAAABUQMAADEDAAAAAAAAAAmPAwAAAQAAAAQAAAAJkAMAAP////8JkQMAAAVTAwAAJUNvZ25vcy5DT0MuRGF0YVNvdXJjZS5SZXBvcnREYXRhLkNlbGwKAAAAC21fQ2VsbFBhcnRzB21fVmFsdWUMbV9Gb3JtdFZhbHVlCW1fY29sc3BhbhJtX2NvbHNwYW5zcGVjaWZpZWQJbV9yb3dzcGFuEm1fcm93c3BhbnNwZWNpZmllZAdtX3N0eWxlCm1faGFzSW1hZ2UKbV9pbWFnZXVybAQBAQAAAAAGAAErQ29nbm9zLkNPQy5EYXRhU291cmNlLlJlcG9ydERhdGEuQ2VsbFBhcnRbXQ4AAAAIAQgBAQ4AAAAJkgMAAAkRAAAACREAAAAAAAAAAAIAAAABCVQDAAAACREAAAARVAMAAAEAAAAGlgMAAANTMTIBVQMAAB4AAAAJlwMAAAIAAAACAAAAAVYDAABTAwAACZgDAAAJEQAAAAkRAAAAAAAAAAACAAAAAQlXAwAAAAkRAAAAEVcDAAABAAAABpwDAAADUzEyAVgDAAAeAAAACZ0DAAACAAAAAgAAAAFZAwAAUwMAAAmeAwAACREAAAAJEQAAAAAAAAAAAgAAAAEJWgMAAAAJEQAAABFaAwAAAQAAAAaiAwAAA1MxMgFbAwAAHgAAAAmjAwAAAgAAAAIAAAABXAMAAFMDAAAJpAMAAAkRAAAACREAAAAAAAAAAAIAAAABCV0DAAAACREAAAARXQMAAAEAAAAGqAMAAANTMTIBXgMAAB4AAAAJqQMAAAIAAAACAAAAAV8DAABTAwAACaoDAAAJEQAAAAkRAAAAAAAAAAACAAAAAQlgAwAAAAkRAAAAEWADAAABAAAABq4DAAADUzEyAWEDAAAeAAAACa8DAAACAAAAAgAAAAFiAwAAUwMAAAmwAwAACREAAAAJEQAAAAAAAAAAAgAAAAEJYwMAAAAJEQAAABFjAwAAAQAAAAa0AwAAA1MxMgFkAwAAHgAAAAm1AwAAAgAAAAIAAAABZQMAAFMDAAAJtgMAAAkRAAAACREAAAAAAAAAAAAAAAAACWYDAAAACREAAAARZgMAAAEAAAAGugMAAAJTNgFnAwAAHgAAAAnjAAAAAAAAAAAAAAABaAMAAFMDAAAJvAMAAAkRAAAACREAAAAAAAAAAAAAAAAACWkDAAAACREAAAARaQMAAAEAAAAGwAMAAAJTNwFqAwAAHgAAAAnjAAAAAAAAAAAAAAABawMAAFMDAAAJwgMAAAkRAAAACREAAAAAAAAAAAAAAAAACWwDAAAACREAAAARbAMAAAEAAAAGxgMAAAJTOAFtAwAAHgAAAAnjAAAAAAAAAAAAAAABbgMAAFMDAAAJyAMAAAkRAAAACREAAAAAAAAAAAAAAAAACW8DAAAACREAAAARbwMAAAEAAAAGzAMAAAJTOQFwAwAAHgAAAAnjAAAAAAAAAAAAAAABcQMAAFMDAAAJzgMAAAkRAAAACREAAAAAAAAAAAAAAAAACXIDAAAACREAAAARcgMAAAEAAAAG0gMAAANTMTQBcwMAAB4AAAAJ0wMAAAAAAAAAAAAAAXQDAABTAwAACdQDAAAJEQAAAAkRAAAAAAAAAAAAAAAAAAl1AwAAAAkRAAAAEXUDAAABAAAABtgDAAADUzE0AXYDAAAeAAAACdMDAAAAAAAAAAAAAAF3AwAAUwMAAAnaAwAACREAAAAJEQAAAAAAAAAAAAAAAAAJeAMAAAAJEQAAABF4AwAAAQAAAAbeAwAAA1MxNAF5AwAAHgAAAAnTAwAAAAAAAAAAAAABegMAAFMDAAAJ4AMAAAkRAAAACREAAAAAAAAAAAAAAAAACXsDAAAACREAAAARewMAAAEAAAAG5AMAAANTMTQBfAMAAB4AAAAJ0wMAAAAAAAAAAAAAAX0DAABTAwAACeYDAAAJEQAAAAkRAAAAAAAAAAAAAAAAAAl+AwAAAAkRAAAAEX4DAAABAAAABuoDAAADUzE0AX8DAAAeAAAACdMDAAAAAAAAAAAAAAGAAwAAUwMAAAnsAwAACREAAAAJEQAAAAAAAAAAAAAAAAAJgQMAAAAJEQAAABGBAwAAAQAAAAbwAwAAA1MyOQGCAwAAHgAAAAnTAwAAAAAAAAAAAAABgwMAAFMDAAAJ8gMAAAkRAAAACREAAAAAAAAAAAAAAAAACYQDAAAACREAAAARhAMAAAEAAAAG9gMAAANTMTABhQMAAB4AAAAJ0wMAAAAAAAAAAAAAAYYDAABTAwAACfgDAAAJEQAAAAkRAAAAAAAAAAAAAAAAAAmHAwAAAAkRAAAAEYcDAAABAAAABvwDAAADUzEwAYgDAAAeAAAACdMDAAAAAAAAAAAAAAGJAwAAUwMAAAn+AwAACREAAAAJEQAAAAAAAAAAAAAAAAAJigMAAAAJEQAAABGKAwAAAQAAAAYCBAAAA1MxMAGLAwAAHgAAAAnTAwAAAAAAAAAAAAABjAMAAFMDAAAJBAQAAAkRAAAACREAAAAAAAAAAAAAAAAACY0DAAAACREAAAARjQMAAAEAAAAGCAQAAANTMTABjgMAAB4AAAAJ0wMAAAAAAAAAAAAAAY8DAABTAwAACQoEAAAJEQAAAAkRAAAAAAAAAAAAAAAAAAmQAwAAAAkRAAAAEZADAAABAAAABg4EAAADUzExAZEDAAAeAAAACdMDAAAAAAAAAAAAAAeSAwAAAAEAAAABAAAABClDb2dub3MuQ09DLkRhdGFTb3VyY2UuUmVwb3J0RGF0YS5DZWxsUGFydA4AAAAJEAQAABCXAwAABAAAAAkRBAAACRIEAAANAgeYAwAAAAEAAAABAAAABClDb2dub3MuQ09DLkRhdGFTb3VyY2UuUmVwb3J0RGF0YS5DZWxsUGFydA4AAAAJEwQAABCdAwAABAAAAAkUBAAACRUEAAANAgeeAwAAAAEAAAABAAAABClDb2dub3MuQ09DLkRhdGFTb3VyY2UuUmVwb3J0RGF0YS5DZWxsUGFydA4AAAAJFgQAABCjAwAABAAAAAkXBAAACRgEAAANAgekAwAAAAEAAAABAAAABClDb2dub3MuQ09DLkRhdGFTb3VyY2UuUmVwb3J0RGF0YS5DZWxsUGFydA4AAAAJGQQAABCpAwAABAAAAAkaBAAACRsEAAANAgeqAwAAAAEAAAABAAAABClDb2dub3MuQ09DLkRhdGFTb3VyY2UuUmVwb3J0RGF0YS5DZWxsUGFydA4AAAAJHAQAABCvAwAABAAAAAkdBAAACR4EAAANAgewAwAAAAEAAAABAAAABClDb2dub3MuQ09DLkRhdGFTb3VyY2UuUmVwb3J0RGF0YS5DZWxsUGFydA4AAAAJHwQAABC1AwAABAAAAAkgBAAACSEEAAANAge2AwAAAAEAAAABAAAABClDb2dub3MuQ09DLkRhdGFTb3VyY2UuUmVwb3J0RGF0YS5DZWxsUGFydA4AAAAJIgQAAAe8AwAAAAEAAAABAAAABClDb2dub3MuQ09DLkRhdGFTb3VyY2UuUmVwb3J0RGF0YS5DZWxsUGFydA4AAAAJIwQAAAfCAwAAAAEAAAABAAAABClDb2dub3MuQ09DLkRhdGFTb3VyY2UuUmVwb3J0RGF0YS5DZWxsUGFydA4AAAAJJAQAAAfIAwAAAAEAAAABAAAABClDb2dub3MuQ09DLkRhdGFTb3VyY2UuUmVwb3J0RGF0YS5DZWxsUGFydA4AAAAJJQQAAAfOAwAAAAEAAAABAAAABClDb2dub3MuQ09DLkRhdGFTb3VyY2UuUmVwb3J0RGF0YS5DZWxsUGFydA4AAAAJJgQAABDTAwAAAAAAAAfUAwAAAAEAAAABAAAABClDb2dub3MuQ09DLkRhdGFTb3VyY2UuUmVwb3J0RGF0YS5DZWxsUGFydA4AAAAJJwQAAAfaAwAAAAEAAAABAAAABClDb2dub3MuQ09DLkRhdGFTb3VyY2UuUmVwb3J0RGF0YS5DZWxsUGFydA4AAAAJKAQAAAfgAwAAAAEAAAABAAAABClDb2dub3MuQ09DLkRhdGFTb3VyY2UuUmVwb3J0RGF0YS5DZWxsUGFydA4AAAAJKQQAAAfmAwAAAAEAAAABAAAABClDb2dub3MuQ09DLkRhdGFTb3VyY2UuUmVwb3J0RGF0YS5DZWxsUGFydA4AAAAJKgQAAAfsAwAAAAEAAAABAAAABClDb2dub3MuQ09DLkRhdGFTb3VyY2UuUmVwb3J0RGF0YS5DZWxsUGFydA4AAAAJKwQAAAfyAwAAAAEAAAABAAAABClDb2dub3MuQ09DLkRhdGFTb3VyY2UuUmVwb3J0RGF0YS5DZWxsUGFydA4AAAAJLAQAAAf4AwAAAAEAAAABAAAABClDb2dub3MuQ09DLkRhdGFTb3VyY2UuUmVwb3J0RGF0YS5DZWxsUGFydA4AAAAJLQQAAAf+AwAAAAEAAAABAAAABClDb2dub3MuQ09DLkRhdGFTb3VyY2UuUmVwb3J0RGF0YS5DZWxsUGFydA4AAAAJLgQAAAcEBAAAAAEAAAABAAAABClDb2dub3MuQ09DLkRhdGFTb3VyY2UuUmVwb3J0RGF0YS5DZWxsUGFydA4AAAAJLwQAAAcKBAAAAAEAAAABAAAABClDb2dub3MuQ09DLkRhdGFTb3VyY2UuUmVwb3J0RGF0YS5DZWxsUGFydA4AAAAJMAQAAAUQBAAAKUNvZ25vcy5DT0MuRGF0YVNvdXJjZS5SZXBvcnREYXRhLkNlbGxQYXJ0BQAAAAdtX3N0eWxlB21fdmFsdWUKbV9GbXRWYWx1ZQxtX2RhdGFGb3JtYXQLbV92YWx1ZVR5cGUGAQEBBCpDb2dub3MuQ09DLkVuZ2luZS5SZXBvcnREYXRhLkNlbGxWYWx1ZVR5cGUOAAAADgAAAAkxBAAABjIEAAAZR2xvYmFsIEZpbmFuY2lhbCBTZXJ2aWNlcwYzBAAAGUdsb2JhbCBGaW5hbmNpYWwgU2VydmljZXMKBcz7//8qQ29nbm9zLkNPQy5FbmdpbmUuUmVwb3J0RGF0YS5DZWxsVmFsdWVUeXBlAQAAAAd2YWx1ZV9fAAgOAAAABgAAAAERBAAAMQMAAAAAAAAACTUEAAABAAAAAAAAAAk2BAAA/////wk3BAAAARIEAAAxAwAAAAAAAAAJOAQAAAEAAAABAAAACTkEAAD/////CToEAAABEwQAABAEAAAJOwQAAAY8BAAACEFzaWEgUGFjBj0EAAAIQXNpYSBQYWMKAcL7///M+///BgAAAAEUBAAAMQMAAAAAAAAACT8EAAABAAAAAgAAAAlABAAA/////wlBBAAAARUEAAAxAwAAAAAAAAAJQgQAAAEAAAADAAAACUMEAAD/////CUQEAAABFgQAABAEAAAJRQQAAAZGBAAACUNvcnBvcmF0ZQZHBAAACUNvcnBvcmF0ZQoBuPv//8z7//8GAAAAARcEAAAxAwAAAAAAAAAJSQQAAAEAAAAEAAAACUoEAAD/////CUsEAAABGAQAADEDAAAAAAAAAAlMBAAAAQAAAAUAAAAJTQQAAP////8JTgQAAAEZBAAAEAQAAAlPBAAABlAEAAAERU1FQQZRBAAABEVNRUEKAa77///M+///BgAAAAEaBAAAMQMAAAAAAAAACVMEAAABAAAABgAAAAlUBAAA/////wlVBAAAARsEAAAxAwAAAAAAAAAJVgQAAAEAAAAHAAAACVcEAAD/////CVgEAAABHAQAABAEAAAJWQQAAAZaBAAADU5vcnRoIEFtZXJpY2EGWwQAAA1Ob3J0aCBBbWVyaWNhCgGk+///zPv//wYAAAABHQQAADEDAAAAAAAAAAldBAAAAQAAAAgAAAAJXgQAAP////8JXwQAAAEeBAAAMQMAAAAAAAAACWAEAAABAAAACQAAAAlhBAAA/////wliBAAAAR8EAAAQBAAACWMEAAAGZAQAABZSQ1NBIFN0YWdpbmcgSGllcmFyY2h5BmUEAAAWUkNTQSBTdGFnaW5nIEhpZXJhcmNoeQoBmvv//8z7//8GAAAAASAEAAAxAwAAAAAAAAAJZwQAAAEAAAAKAAAACWgEAAD/////CWkEAAABIQQAADEDAAAAAAAAAAlqBAAAAQAAAAsAAAAJawQAAP////8JbAQAAAEiBAAAEAQAAAltBAAABm4EAAAESGlnaAZvBAAABEhpZ2gKAZD7///M+///BgAAAAEjBAAAEAQAAAlxBAAABnIEAAAGTWVkaXVtBnMEAAAGTWVkaXVtCgGM+///zPv//wYAAAABJAQAABAEAAAJdQQAAAZ2BAAAA0xvdwZ3BAAAA0xvdwoBiPv//8z7//8GAAAAASUEAAAQBAAACXkEAAAGegQAAA5Ob3QgRGV0ZXJtaW5lZAZ7BAAADk5vdCBEZXRlcm1pbmVkCgGE+///zPv//wYAAAABJgQAABAEAAAJfQQAAAZ+BAAACkNvbXBsaWFuY2UGfwQAAApDb21wbGlhbmNlCgGA+///zPv//wYAAAABJwQAABAEAAAJgQQAAAaCBAAAC09wZXJhdGlvbmFsBoMEAAALT3BlcmF0aW9uYWwKAXz7///M+///BgAAAAEoBAAAEAQAAAmFBAAABoYEAAAKVGVjaG5vbG9neQaHBAAAClRlY2hub2xvZ3kKAXj7///M+///BgAAAAEpBAAAEAQAAAmJBAAABooEAAAURmluYW5jaWFsIE1hbmFnZW1lbnQGiwQAABRGaW5hbmNpYWwgTWFuYWdlbWVudAoBdPv//8z7//8GAAAAASoEAAAQBAAACY0EAAAGjgQAAAVBdWRpdAaPBAAABUF1ZGl0CgFw+///zPv//wYAAAABKwQAABAEAAAJkQQAAAaSBAAADklTX0RPTUFJTihBbGwpBpMEAAAOSVNfRE9NQUlOKEFsbCkKAWz7///M+///BgAAAAEsBAAAEAQAAAmVBAAABpYEAAAESGlnaAaXBAAABEhpZ2gKAWj7///M+///BgAAAAEtBAAAEAQAAAmZBAAABpoEAAAGTWVkaXVtBpsEAAAGTWVkaXVtCgFk+///zPv//wYAAAABLgQAABAEAAAJnQQAAAaeBAAADk5vdCBEZXRlcm1pbmVkBp8EAAAOTm90IERldGVybWluZWQKAWD7///M+///BgAAAAEvBAAAEAQAAAmhBAAABqIEAAADTG93BqMEAAADTG93CgFc+///zPv//wYAAAABMAQAABAEAAAJpQQAAAamBAAAEElTX1BSSU9SSVRZKEFsbCkGpwQAABBJU19QUklPUklUWShBbGwpCgFY+///zPv//wYAAAARMQQAAAEAAAAGqQQAAANTMTEBNQQAAFMDAAAJqgQAAAkRAAAACREAAAAAAAAAAAAAAAAACTYEAAAACREAAAARNgQAAAEAAAAGrgQAAANTMTQBNwQAAB4AAAAJ4wAAAAAAAAAAAAAAATgEAABTAwAACbAEAAAJEQAAAAkRAAAAAAAAAAAAAAAAAAk5BAAAAAkRAAAAETkEAAABAAAABrQEAAADUzE0AToEAAAeAAAACeMAAAAAAAAAAAAAABE7BAAAAQAAAAa2BAAAA1MxMQE/BAAAUwMAAAm3BAAACREAAAAJEQAAAAAAAAAAAAAAAAAJQAQAAAAJEQAAABFABAAAAQAAAAa7BAAAA1MxNAFBBAAAHgAAAAnjAAAAAAAAAAAAAAABQgQAAFMDAAAJvQQAAAkRAAAACREAAAAAAAAAAAAAAAAACUMEAAAACREAAAARQwQAAAEAAAAGwQQAAANTMTQBRAQAAB4AAAAJ4wAAAAAAAAAAAAAAEUUEAAABAAAABsMEAAADUzExAUkEAABTAwAACcQEAAAJEQAAAAkRAAAAAAAAAAAAAAAAAAlKBAAAAAkRAAAAEUoEAAABAAAABsgEAAADUzE0AUsEAAAeAAAACeMAAAAAAAAAAAAAAAFMBAAAUwMAAAnKBAAACREAAAAJEQAAAAAAAAAAAAAAAAAJTQQAAAAJEQAAABFNBAAAAQAAAAbOBAAAA1MxNAFOBAAAHgAAAAnjAAAAAAAAAAAAAAARTwQAAAEAAAAG0AQAAANTMTEBUwQAAFMDAAAJ0QQAAAkRAAAACREAAAAAAAAAAAAAAAAACVQEAAAACREAAAARVAQAAAEAAAAG1QQAAANTMTQBVQQAAB4AAAAJ4wAAAAAAAAAAAAAAAVYEAABTAwAACdcEAAAJEQAAAAkRAAAAAAAAAAAAAAAAAAlXBAAAAAkRAAAAEVcEAAABAAAABtsEAAADUzE0AVgEAAAeAAAACeMAAAAAAAAAAAAAABFZBAAAAQAAAAbdBAAAA1MxMQFdBAAAUwMAAAneBAAACREAAAAJEQAAAAAAAAAAAAAAAAAJXgQAAAAJEQAAABFeBAAAAQAAAAbiBAAAA1MxNAFfBAAAHgAAAAnjAAAAAAAAAAAAAAABYAQAAFMDAAAJ5AQAAAkRAAAACREAAAAAAAAAAAAAAAAACWEEAAAACREAAAARYQQAAAEAAAAG6AQAAANTMTQBYgQAAB4AAAAJ4wAAAAAAAAAAAAAAEWMEAAABAAAABuoEAAADUzExAWcEAABTAwAACesEAAAJEQAAAAkRAAAAAAAAAAAAAAAAAAloBAAAAAkRAAAAEWgEAAABAAAABu8EAAADUzE0AWkEAAAeAAAACeMAAAAAAAAAAAAAAAFqBAAAUwMAAAnxBAAACREAAAAJEQAAAAAAAAAAAAAAAAAJawQAAAAJEQAAABFrBAAAAQAAAAb1BAAAA1MxNAFsBAAAHgAAAAnjAAAAAAAAAAAAAAARbQQAAAEAAAAG9wQAAAJTMRFxBAAAAQAAAAb4BAAAAlMyEXUEAAABAAAABvkEAAACUzMReQQAAAEAAAAG+gQAAAJTNBF9BAAAAQAAAAb7BAAAA1MxMxGBBAAAAQAAAAb8BAAAA1MxMxGFBAAAAQAAAAb9BAAAA1MxMxGJBAAAAQAAAAb+BAAAA1MxMxGNBAAAAQAAAAb/BAAAA1MxMxGRBAAAAQAAAAYABQAAA1MyOBGVBAAAAQAAAAYBBQAAAlM3EZkEAAABAAAABgIFAAACUzcRnQQAAAEAAAAGAwUAAAJTNxGhBAAAAQAAAAYEBQAAAlM3EaUEAAABAAAABgUFAAACUzgHqgQAAAABAAAAAQAAAAQpQ29nbm9zLkNPQy5EYXRhU291cmNlLlJlcG9ydERhdGEuQ2VsbFBhcnQOAAAACQYFAAAHsAQAAAABAAAAAQAAAAQpQ29nbm9zLkNPQy5EYXRhU291cmNlLlJlcG9ydERhdGEuQ2VsbFBhcnQOAAAACQcFAAAHtwQAAAABAAAAAQAAAAQpQ29nbm9zLkNPQy5EYXRhU291cmNlLlJlcG9ydERhdGEuQ2VsbFBhcnQOAAAACQgFAAAHvQQAAAABAAAAAQAAAAQpQ29nbm9zLkNPQy5EYXRhU291cmNlLlJlcG9ydERhdGEuQ2VsbFBhcnQOAAAACQkFAAAHxAQAAAABAAAAAQAAAAQpQ29nbm9zLkNPQy5EYXRhU291cmNlLlJlcG9ydERhdGEuQ2VsbFBhcnQOAAAACQoFAAAHygQAAAABAAAAAQAAAAQpQ29nbm9zLkNPQy5EYXRhU291cmNlLlJlcG9ydERhdGEuQ2VsbFBhcnQOAAAACQsFAAAH0QQAAAABAAAAAQAAAAQpQ29nbm9zLkNPQy5EYXRhU291cmNlLlJlcG9ydERhdGEuQ2VsbFBhcnQOAAAACQwFAAAH1wQAAAABAAAAAQAAAAQpQ29nbm9zLkNPQy5EYXRhU291cmNlLlJlcG9ydERhdGEuQ2VsbFBhcnQOAAAACQ0FAAAH3gQAAAABAAAAAQAAAAQpQ29nbm9zLkNPQy5EYXRhU291cmNlLlJlcG9ydERhdGEuQ2VsbFBhcnQOAAAACQ4FAAAH5AQAAAABAAAAAQAAAAQpQ29nbm9zLkNPQy5EYXRhU291cmNlLlJlcG9ydERhdGEuQ2VsbFBhcnQOAAAACQ8FAAAH6wQAAAABAAAAAQAAAAQpQ29nbm9zLkNPQy5EYXRhU291cmNlLlJlcG9ydERhdGEuQ2VsbFBhcnQOAAAACRAFAAAH8QQAAAABAAAAAQAAAAQpQ29nbm9zLkNPQy5EYXRhU291cmNlLlJlcG9ydERhdGEuQ2VsbFBhcnQOAAAACREFAAABBgUAABAEAAAJEgUAAAYTBQAABkNsb3NlZAYUBQAABkNsb3NlZAoB6/r//8z7//8GAAAAAQcFAAAQBAAACRYFAAAGFwUAAARPcGVuBhgFAAAET3BlbgoB5/r//8z7//8GAAAAAQgFAAAQBAAACRoFAAAGGwUAAAZDbG9zZWQGHAUAAAZDbG9zZWQKAeP6///M+///BgAAAAEJBQAAEAQAAAkeBQAABh8FAAAET3BlbgYgBQAABE9wZW4KAd/6///M+///BgAAAAEKBQAAEAQAAAkiBQAABiMFAAAGQ2xvc2VkBiQFAAAGQ2xvc2VkCgHb+v//zPv//wYAAAABCwUAABAEAAAJJgUAAAYnBQAABE9wZW4GKAUAAARPcGVuCgHX+v//zPv//wYAAAABDAUAABAEAAAJKgUAAAYrBQAABkNsb3NlZAYsBQAABkNsb3NlZAoB0/r//8z7//8GAAAAAQ0FAAAQBAAACS4FAAAGLwUAAARPcGVuBjAFAAAET3BlbgoBz/r//8z7//8GAAAAAQ4FAAAQBAAACTIFAAAGMwUAAAZDbG9zZWQGNAUAAAZDbG9zZWQKAcv6///M+///BgAAAAEPBQAAEAQAAAk2BQAABjcFAAAET3BlbgY4BQAABE9wZW4KAcf6///M+///BgAAAAEQBQAAEAQAAAk6BQAABjsFAAAGQ2xvc2VkBjwFAAAGQ2xvc2VkCgHD+v//zPv//wYAAAABEQUAABAEAAAJPgUAAAY/BQAABE9wZW4GQAUAAARPcGVuCgG/+v//zPv//wYAAAAREgUAAAEAAAAGQgUAAANTMTMRFgUAAAEAAAAGQwUAAANTMTMRGgUAAAEAAAAGRAUAAANTMTMRHgUAAAEAAAAGRQUAAANTMTMRIgUAAAEAAAAGRgUAAANTMTMRJgUAAAEAAAAGRwUAAANTMTMRKgUAAAEAAAAGSAUAAANTMTMRLgUAAAEAAAAGSQUAAANTMTMRMgUAAAEAAAAGSgUAAANTMTMRNgUAAAEAAAAGSwUAAANTMTMROgUAAAEAAAAGTAUAAANTMTMRPgUAAAEAAAAGTQUAAANTMTML"/>
  <p:tag name="COGNOS_OFFICE_NEXT_REPORT_ID" val="14"/>
</p:tagLst>
</file>

<file path=ppt/theme/theme1.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10.xml><?xml version="1.0" encoding="utf-8"?>
<a:theme xmlns:a="http://schemas.openxmlformats.org/drawingml/2006/main" name="4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11.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Arial_16x9" id="{F2269CCC-DC75-EE45-BD19-4714AC1A90CE}" vid="{9FB3008F-3B67-2C48-A3B9-935AB3883400}"/>
    </a:ext>
  </a:extLst>
</a:theme>
</file>

<file path=ppt/theme/theme12.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CB59F96B-D893-E545-AC82-604AA9AE6CB9}"/>
    </a:ext>
  </a:extLst>
</a:theme>
</file>

<file path=ppt/theme/theme13.xml><?xml version="1.0" encoding="utf-8"?>
<a:theme xmlns:a="http://schemas.openxmlformats.org/drawingml/2006/main" name="1_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679B1078-1045-354B-9F07-06E0784FD1C7}"/>
    </a:ext>
  </a:extLst>
</a:theme>
</file>

<file path=ppt/theme/theme14.xml><?xml version="1.0" encoding="utf-8"?>
<a:theme xmlns:a="http://schemas.openxmlformats.org/drawingml/2006/main" name="Watson-Presentation-Template (WIP)">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Presentation-Template (WIP)" id="{C3D434E8-CE81-4703-93EE-7E03FB2CA8D4}" vid="{04F24CCC-8688-46DE-875C-0C48E802D371}"/>
    </a:ext>
  </a:extLst>
</a:theme>
</file>

<file path=ppt/theme/theme15.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Presentation-Template (WIP)" id="{8A1A45C9-E356-4056-A5B5-8B4EE4A94ECF}" vid="{F819C5DE-3A45-4289-A1E7-C2AFD91E446F}"/>
    </a:ext>
  </a:extLst>
</a:theme>
</file>

<file path=ppt/theme/theme16.xml><?xml version="1.0" encoding="utf-8"?>
<a:theme xmlns:a="http://schemas.openxmlformats.org/drawingml/2006/main" name="5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17.xml><?xml version="1.0" encoding="utf-8"?>
<a:theme xmlns:a="http://schemas.openxmlformats.org/drawingml/2006/main" name="6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atson: Group 1, White 4">
  <a:themeElements>
    <a:clrScheme name="Custom 26">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59AAFA"/>
      </a:hlink>
      <a:folHlink>
        <a:srgbClr val="BA8FF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SS_Presentation_TEMPLATE_Plex" id="{D6A5E521-1DCF-A34C-B2E2-43D408BDB6B9}" vid="{263E1E32-DF75-C74F-8DF2-0602E79C556B}"/>
    </a:ext>
  </a:extLst>
</a:theme>
</file>

<file path=ppt/theme/theme3.xml><?xml version="1.0" encoding="utf-8"?>
<a:theme xmlns:a="http://schemas.openxmlformats.org/drawingml/2006/main" name="2_Watson: Group 1, White 4">
  <a:themeElements>
    <a:clrScheme name="Custom 26">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59AAFA"/>
      </a:hlink>
      <a:folHlink>
        <a:srgbClr val="BA8FF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SS_Presentation_TEMPLATE_Plex" id="{D6A5E521-1DCF-A34C-B2E2-43D408BDB6B9}" vid="{263E1E32-DF75-C74F-8DF2-0602E79C556B}"/>
    </a:ext>
  </a:extLst>
</a:theme>
</file>

<file path=ppt/theme/theme4.xml><?xml version="1.0" encoding="utf-8"?>
<a:theme xmlns:a="http://schemas.openxmlformats.org/drawingml/2006/main" name="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BD768BB8-7F87-5A4E-9B63-42D547C95F95}"/>
    </a:ext>
  </a:extLst>
</a:theme>
</file>

<file path=ppt/theme/theme5.xml><?xml version="1.0" encoding="utf-8"?>
<a:theme xmlns:a="http://schemas.openxmlformats.org/drawingml/2006/main" name="3_Watson: Group 1, White 4">
  <a:themeElements>
    <a:clrScheme name="Group 1, White 4">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EBABA682-A35E-B54A-B271-47172C4CDEC4}" vid="{A759349D-D234-BF41-ACD8-C277A7FF8A95}"/>
    </a:ext>
  </a:extLst>
</a:theme>
</file>

<file path=ppt/theme/theme6.xml><?xml version="1.0" encoding="utf-8"?>
<a:theme xmlns:a="http://schemas.openxmlformats.org/drawingml/2006/main" name="WFSS_2017">
  <a:themeElements>
    <a:clrScheme name="Group 1, Grey 70 1">
      <a:dk1>
        <a:srgbClr val="AEAEAE"/>
      </a:dk1>
      <a:lt1>
        <a:srgbClr val="E0E0E0"/>
      </a:lt1>
      <a:dk2>
        <a:srgbClr val="1E1E1E"/>
      </a:dk2>
      <a:lt2>
        <a:srgbClr val="464646"/>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SS_2017" id="{956454C6-B39B-4FC0-BCEE-73DB51B9D7BE}" vid="{DD0F5722-4885-46E4-8894-5BA0C6924EDC}"/>
    </a:ext>
  </a:extLst>
</a:theme>
</file>

<file path=ppt/theme/theme7.xml><?xml version="1.0" encoding="utf-8"?>
<a:theme xmlns:a="http://schemas.openxmlformats.org/drawingml/2006/main" name="WFSS">
  <a:themeElements>
    <a:clrScheme name="Group 1, Grey 70 1">
      <a:dk1>
        <a:srgbClr val="AEAEAE"/>
      </a:dk1>
      <a:lt1>
        <a:srgbClr val="E0E0E0"/>
      </a:lt1>
      <a:dk2>
        <a:srgbClr val="1E1E1E"/>
      </a:dk2>
      <a:lt2>
        <a:srgbClr val="464646"/>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IBM Plex">
      <a:majorFont>
        <a:latin typeface="IBM Plex Sans Condensed Medium"/>
        <a:ea typeface=""/>
        <a:cs typeface=""/>
      </a:majorFont>
      <a:minorFont>
        <a:latin typeface="IBM Plex Sans Condensed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SS" id="{1201E8D6-0D24-4CC0-8460-1D365D0C59D8}" vid="{EFCA4E0C-E4E7-4DA2-B3DE-0B398FB0CAD6}"/>
    </a:ext>
  </a:extLst>
</a:theme>
</file>

<file path=ppt/theme/theme8.xml><?xml version="1.0" encoding="utf-8"?>
<a:theme xmlns:a="http://schemas.openxmlformats.org/drawingml/2006/main" name="2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9.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8_V01_Arial.potx" id="{C64CBE3A-1392-4FAD-83DE-FBBEF470E175}" vid="{61FAF36C-04C4-4A6A-8C02-963FA62AD4F8}"/>
    </a:ext>
  </a:extLst>
</a:theme>
</file>

<file path=docProps/app.xml><?xml version="1.0" encoding="utf-8"?>
<Properties xmlns="http://schemas.openxmlformats.org/officeDocument/2006/extended-properties" xmlns:vt="http://schemas.openxmlformats.org/officeDocument/2006/docPropsVTypes">
  <TotalTime>20075</TotalTime>
  <Words>855</Words>
  <Application>Microsoft Macintosh PowerPoint</Application>
  <PresentationFormat>Custom</PresentationFormat>
  <Paragraphs>125</Paragraphs>
  <Slides>10</Slides>
  <Notes>5</Notes>
  <HiddenSlides>0</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10</vt:i4>
      </vt:variant>
    </vt:vector>
  </HeadingPairs>
  <TitlesOfParts>
    <vt:vector size="40" baseType="lpstr">
      <vt:lpstr>.AppleSystemUIFont</vt:lpstr>
      <vt:lpstr>Arial</vt:lpstr>
      <vt:lpstr>Calibri</vt:lpstr>
      <vt:lpstr>Cambria</vt:lpstr>
      <vt:lpstr>Helvetica Neue</vt:lpstr>
      <vt:lpstr>HelvNeue Light for IBM</vt:lpstr>
      <vt:lpstr>IBM Plex Sans</vt:lpstr>
      <vt:lpstr>IBM Plex Sans Condensed Medium</vt:lpstr>
      <vt:lpstr>IBM Plex Sans Condensed Text</vt:lpstr>
      <vt:lpstr>IBM Plex Sans Light</vt:lpstr>
      <vt:lpstr>IBM Plex Sans Regular</vt:lpstr>
      <vt:lpstr>IBM Plex Sans SemiBold</vt:lpstr>
      <vt:lpstr>Wingdings</vt:lpstr>
      <vt:lpstr>gry_background_2017</vt:lpstr>
      <vt:lpstr>1_Watson: Group 1, White 4</vt:lpstr>
      <vt:lpstr>2_Watson: Group 1, White 4</vt:lpstr>
      <vt:lpstr>wht_background_2017</vt:lpstr>
      <vt:lpstr>3_Watson: Group 1, White 4</vt:lpstr>
      <vt:lpstr>WFSS_2017</vt:lpstr>
      <vt:lpstr>WFSS</vt:lpstr>
      <vt:lpstr>2_IBM BxD 2018 black background</vt:lpstr>
      <vt:lpstr>1_IBM BxD 2018 black background</vt:lpstr>
      <vt:lpstr>4_IBM BxD 2018 black background</vt:lpstr>
      <vt:lpstr>IBM BxD 2018 black background</vt:lpstr>
      <vt:lpstr>blk_background_2017</vt:lpstr>
      <vt:lpstr>1_wht_background_2017</vt:lpstr>
      <vt:lpstr>Watson-Presentation-Template (WIP)</vt:lpstr>
      <vt:lpstr>1_gry_background_2017</vt:lpstr>
      <vt:lpstr>5_IBM BxD 2018 black background</vt:lpstr>
      <vt:lpstr>6_IBM BxD 2018 black background</vt:lpstr>
      <vt:lpstr> Квест-игра "Миссия выполнима с IBM Cloud"        </vt:lpstr>
      <vt:lpstr> Квест-игра "Миссия выполнима с IBM Cloud </vt:lpstr>
      <vt:lpstr> Квест-игра "Миссия выполнима с IBM Cloud </vt:lpstr>
      <vt:lpstr>IBM Cloud Pak for Data Интегрированная и модульная платформа </vt:lpstr>
      <vt:lpstr>IBM AutoAI дает возможность</vt:lpstr>
      <vt:lpstr>Как работает AutoAI?</vt:lpstr>
      <vt:lpstr>PowerPoint Presentation</vt:lpstr>
      <vt:lpstr>PowerPoint Presentation</vt:lpstr>
      <vt:lpstr>PowerPoint Presentation</vt:lpstr>
      <vt:lpstr>Инструменты, доступные в Watson Studio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OpenPages   Compliance Management          Agustin Rodriguez IBM OpenPages Technical Presales</dc:title>
  <dc:creator>AGUSTIN RODRIGUEZ MERCADAL</dc:creator>
  <cp:lastModifiedBy>Sergey Usachev</cp:lastModifiedBy>
  <cp:revision>223</cp:revision>
  <cp:lastPrinted>2021-07-06T06:19:45Z</cp:lastPrinted>
  <dcterms:created xsi:type="dcterms:W3CDTF">2019-07-02T18:41:51Z</dcterms:created>
  <dcterms:modified xsi:type="dcterms:W3CDTF">2021-09-02T07:12:00Z</dcterms:modified>
</cp:coreProperties>
</file>